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48" r:id="rId2"/>
  </p:sldMasterIdLst>
  <p:notesMasterIdLst>
    <p:notesMasterId r:id="rId14"/>
  </p:notesMasterIdLst>
  <p:handoutMasterIdLst>
    <p:handoutMasterId r:id="rId15"/>
  </p:handoutMasterIdLst>
  <p:sldIdLst>
    <p:sldId id="1263" r:id="rId3"/>
    <p:sldId id="1271" r:id="rId4"/>
    <p:sldId id="1268" r:id="rId5"/>
    <p:sldId id="1269" r:id="rId6"/>
    <p:sldId id="1272" r:id="rId7"/>
    <p:sldId id="1273" r:id="rId8"/>
    <p:sldId id="1274" r:id="rId9"/>
    <p:sldId id="1275" r:id="rId10"/>
    <p:sldId id="1276" r:id="rId11"/>
    <p:sldId id="1277" r:id="rId12"/>
    <p:sldId id="1266" r:id="rId13"/>
  </p:sldIdLst>
  <p:sldSz cx="12188825" cy="6858000"/>
  <p:notesSz cx="6858000" cy="9144000"/>
  <p:custDataLst>
    <p:tags r:id="rId16"/>
  </p:custDataLst>
  <p:defaultTextStyle>
    <a:defPPr>
      <a:defRPr lang="zh-CN"/>
    </a:defPPr>
    <a:lvl1pPr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defTabSz="457200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3B8D7FE8-640D-439C-A6BA-6E1F3A5A0783}">
          <p14:sldIdLst>
            <p14:sldId id="1263"/>
            <p14:sldId id="1271"/>
            <p14:sldId id="1268"/>
            <p14:sldId id="1269"/>
            <p14:sldId id="1272"/>
            <p14:sldId id="1273"/>
            <p14:sldId id="1274"/>
            <p14:sldId id="1275"/>
            <p14:sldId id="1276"/>
            <p14:sldId id="1277"/>
            <p14:sldId id="126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94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侯丽婷" initials="侯丽婷" lastIdx="0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99"/>
    <a:srgbClr val="FFE699"/>
    <a:srgbClr val="FFFFFF"/>
    <a:srgbClr val="FCC1A2"/>
    <a:srgbClr val="E0A165"/>
    <a:srgbClr val="67ABF5"/>
    <a:srgbClr val="E39D46"/>
    <a:srgbClr val="FED8C3"/>
    <a:srgbClr val="FDB37F"/>
    <a:srgbClr val="BF6F1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无样式，无网格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B4B98B0-60AC-42C2-AFA5-B58CD77FA1E5}" styleName="浅色样式 1 - 强调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7B26C5-4107-4FEC-AEDC-1716B250A1EF}" styleName="浅色样式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D27102A9-8310-4765-A935-A1911B00CA55}" styleName="浅色样式 1 - 强调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ED083AE6-46FA-4A59-8FB0-9F97EB10719F}" styleName="浅色样式 3 - 强调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中度样式 2 - 强调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49" autoAdjust="0"/>
    <p:restoredTop sz="78457" autoAdjust="0"/>
  </p:normalViewPr>
  <p:slideViewPr>
    <p:cSldViewPr snapToGrid="0" snapToObjects="1">
      <p:cViewPr varScale="1">
        <p:scale>
          <a:sx n="58" d="100"/>
          <a:sy n="58" d="100"/>
        </p:scale>
        <p:origin x="1314" y="48"/>
      </p:cViewPr>
      <p:guideLst>
        <p:guide orient="horz" pos="2194"/>
        <p:guide pos="383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88" d="100"/>
          <a:sy n="88" d="100"/>
        </p:scale>
        <p:origin x="3822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tags" Target="tags/tag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807BB2E3-CE3E-4294-91A8-2333B0034E62}" type="datetimeFigureOut">
              <a:rPr lang="zh-CN" altLang="en-US"/>
              <a:pPr>
                <a:defRPr/>
              </a:pPr>
              <a:t>2017/4/13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CDA74BD8-614A-4F4E-ACA9-871C0011AA3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6860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2BF6FC6C-36C9-4BC1-9A7D-2F169327DD36}" type="datetime1">
              <a:rPr lang="zh-CN" altLang="en-US"/>
              <a:pPr>
                <a:defRPr/>
              </a:pPr>
              <a:t>2017/4/13</a:t>
            </a:fld>
            <a:endParaRPr lang="zh-CN" altLang="en-US" sz="1200"/>
          </a:p>
        </p:txBody>
      </p:sp>
      <p:sp>
        <p:nvSpPr>
          <p:cNvPr id="26628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2588" y="685800"/>
            <a:ext cx="6092825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2053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3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1200"/>
              <a:t>单击此处编辑母版文本样式</a:t>
            </a:r>
          </a:p>
          <a:p>
            <a:pPr>
              <a:spcBef>
                <a:spcPct val="3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1200"/>
              <a:t>二级</a:t>
            </a:r>
          </a:p>
          <a:p>
            <a:pPr>
              <a:spcBef>
                <a:spcPct val="3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1200"/>
              <a:t>三级</a:t>
            </a:r>
          </a:p>
          <a:p>
            <a:pPr>
              <a:spcBef>
                <a:spcPct val="3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1200"/>
              <a:t>四级</a:t>
            </a:r>
          </a:p>
          <a:p>
            <a:pPr>
              <a:spcBef>
                <a:spcPct val="3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1200"/>
              <a:t>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5" name="幻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/>
            </a:lvl1pPr>
          </a:lstStyle>
          <a:p>
            <a:pPr>
              <a:defRPr/>
            </a:pPr>
            <a:fld id="{70AAB948-6714-4736-BDED-D3A5A8DB307D}" type="slidenum">
              <a:rPr lang="zh-CN" altLang="en-US"/>
              <a:pPr>
                <a:defRPr/>
              </a:pPr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88331887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0AAB948-6714-4736-BDED-D3A5A8DB307D}" type="slidenum">
              <a:rPr lang="zh-CN" altLang="en-US" smtClean="0"/>
              <a:pPr>
                <a:defRPr/>
              </a:pPr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41938414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0AAB948-6714-4736-BDED-D3A5A8DB307D}" type="slidenum">
              <a:rPr lang="zh-CN" altLang="en-US" smtClean="0"/>
              <a:pPr>
                <a:defRPr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7899427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0AAB948-6714-4736-BDED-D3A5A8DB307D}" type="slidenum">
              <a:rPr lang="zh-CN" altLang="en-US" smtClean="0"/>
              <a:pPr>
                <a:defRPr/>
              </a:pPr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068134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0AAB948-6714-4736-BDED-D3A5A8DB307D}" type="slidenum">
              <a:rPr lang="zh-CN" altLang="en-US" smtClean="0"/>
              <a:pPr>
                <a:defRPr/>
              </a:pPr>
              <a:t>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9732265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0AAB948-6714-4736-BDED-D3A5A8DB307D}" type="slidenum">
              <a:rPr lang="zh-CN" altLang="en-US" smtClean="0"/>
              <a:pPr>
                <a:defRPr/>
              </a:pPr>
              <a:t>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3934361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0AAB948-6714-4736-BDED-D3A5A8DB307D}" type="slidenum">
              <a:rPr lang="zh-CN" altLang="en-US" smtClean="0"/>
              <a:pPr>
                <a:defRPr/>
              </a:pPr>
              <a:t>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314439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0AAB948-6714-4736-BDED-D3A5A8DB307D}" type="slidenum">
              <a:rPr lang="zh-CN" altLang="en-US" smtClean="0"/>
              <a:pPr>
                <a:defRPr/>
              </a:pPr>
              <a:t>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4449318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0AAB948-6714-4736-BDED-D3A5A8DB307D}" type="slidenum">
              <a:rPr lang="zh-CN" altLang="en-US" smtClean="0"/>
              <a:pPr>
                <a:defRPr/>
              </a:pPr>
              <a:t>9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723344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0AAB948-6714-4736-BDED-D3A5A8DB307D}" type="slidenum">
              <a:rPr lang="zh-CN" altLang="en-US" smtClean="0"/>
              <a:pPr>
                <a:defRPr/>
              </a:pPr>
              <a:t>10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0382961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kumimoji="1" lang="zh-CN" altLang="en-US" dirty="0"/>
          </a:p>
        </p:txBody>
      </p:sp>
      <p:sp>
        <p:nvSpPr>
          <p:cNvPr id="4" name="幻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0AAB948-6714-4736-BDED-D3A5A8DB307D}" type="slidenum">
              <a:rPr lang="zh-CN" altLang="en-US" smtClean="0"/>
              <a:pPr>
                <a:defRPr/>
              </a:pPr>
              <a:t>11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2779476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3313" y="365125"/>
            <a:ext cx="2627312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271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D59A9-0329-4584-9754-14FF1FBB3151}" type="datetimeFigureOut">
              <a:rPr lang="zh-CN" altLang="en-US"/>
              <a:pPr>
                <a:defRPr/>
              </a:pPr>
              <a:t>2017/4/13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2C7E4-81B8-4A6B-BCF9-5467291447B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2348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69625" cy="781652"/>
          </a:xfrm>
          <a:prstGeom prst="rect">
            <a:avLst/>
          </a:prstGeom>
        </p:spPr>
        <p:txBody>
          <a:bodyPr anchor="ctr"/>
          <a:lstStyle>
            <a:lvl1pPr>
              <a:defRPr sz="2800" b="1">
                <a:solidFill>
                  <a:schemeClr val="bg1"/>
                </a:solidFill>
                <a:latin typeface="微软雅黑 (标题)"/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279187"/>
            <a:ext cx="10969625" cy="1541834"/>
          </a:xfrm>
          <a:prstGeom prst="rect">
            <a:avLst/>
          </a:prstGeom>
        </p:spPr>
        <p:txBody>
          <a:bodyPr/>
          <a:lstStyle>
            <a:lvl1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defRPr>
            </a:lvl1pPr>
            <a:lvl2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defRPr>
            </a:lvl2pPr>
            <a:lvl3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defRPr>
            </a:lvl3pPr>
            <a:lvl4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defRPr>
            </a:lvl4pPr>
            <a:lvl5pP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FC1086-8D96-4107-8165-73C70A64430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12399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009C7-ED39-4A1F-B10B-9D343FF5FDF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12372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242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242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9AE7F-D54F-47B0-A558-17F933002996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74518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6962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0861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0613" y="1600200"/>
            <a:ext cx="540861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94646E-9F28-4699-B0DD-CE077F67C3C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75099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2425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620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620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0613" y="1681163"/>
            <a:ext cx="518160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0613" y="2505075"/>
            <a:ext cx="518160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E297BB-A98B-4405-AE74-D754D5DA466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98853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6962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EA2F42-A29D-4762-B1CF-03937816CBA7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52794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灯片编号占位符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4B9914-D5B9-44AA-AD0E-D3281B4B19E2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2327035"/>
      </p:ext>
    </p:extLst>
  </p:cSld>
  <p:clrMapOvr>
    <a:masterClrMapping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0650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1600" y="987425"/>
            <a:ext cx="6170613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0650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89A7A5-D11B-4B0C-A91F-159BEF27407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506418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0650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1600" y="987425"/>
            <a:ext cx="6170613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>
              <a:sym typeface="Gotham-Light" charset="0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0650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F6078-5625-41A6-9614-7CFDEAC740F5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41854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69625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69625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1106D-1E18-4273-BA1A-96B3BCE2E5EE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2852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7613" y="274638"/>
            <a:ext cx="2741612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5613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4D3535-8218-40CF-AF82-1CAFAB3E400A}" type="slidenum">
              <a:rPr lang="zh-CN" altLang="en-US"/>
              <a:pPr>
                <a:defRPr/>
              </a:pPr>
              <a:t>‹#›</a:t>
            </a:fld>
            <a:endParaRPr lang="zh-CN" altLang="en-US" sz="1800">
              <a:solidFill>
                <a:schemeClr val="tx1"/>
              </a:solidFill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068259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标题和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7982" y="365126"/>
            <a:ext cx="10512862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7982" y="1825625"/>
            <a:ext cx="10512862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7982" y="6356351"/>
            <a:ext cx="2742486" cy="365125"/>
          </a:xfrm>
          <a:prstGeom prst="rect">
            <a:avLst/>
          </a:prstGeom>
        </p:spPr>
        <p:txBody>
          <a:bodyPr/>
          <a:lstStyle/>
          <a:p>
            <a:fld id="{9A5CC68F-4C54-433A-9E16-28D1EA3EEA7B}" type="datetimeFigureOut">
              <a:rPr lang="zh-CN" altLang="en-US" smtClean="0"/>
              <a:t>2017/4/13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7549" y="6356351"/>
            <a:ext cx="4113728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9EAE19-E19D-433C-BED0-EF7163BA901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7787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slideLayout" Target="../slideLayouts/slideLayout13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242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2425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16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buFont typeface="Arial" panose="020B0604020202020204" pitchFamily="34" charset="0"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F1B505-A50E-4ACE-BF4D-6883DF942982}" type="datetimeFigureOut">
              <a:rPr lang="zh-CN" altLang="en-US"/>
              <a:pPr>
                <a:defRPr/>
              </a:pPr>
              <a:t>2017/4/13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7013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Font typeface="Arial" panose="020B0604020202020204" pitchFamily="34" charset="0"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09013" y="6356350"/>
            <a:ext cx="2741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buFont typeface="Arial" panose="020B0604020202020204" pitchFamily="34" charset="0"/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E31138-A76A-460D-9C9C-4575180AE85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6403" r:id="rId1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幻灯片编号占位符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09600" y="6305550"/>
            <a:ext cx="2843213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 b="1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defRPr>
            </a:lvl1pPr>
          </a:lstStyle>
          <a:p>
            <a:pPr>
              <a:defRPr/>
            </a:pPr>
            <a:fld id="{294D27B0-0F00-4BEB-84C0-302BC1406216}" type="slidenum">
              <a:rPr lang="zh-CN" altLang="en-US"/>
              <a:pPr>
                <a:defRPr/>
              </a:pPr>
              <a:t>‹#›</a:t>
            </a:fld>
            <a:endParaRPr lang="zh-CN" altLang="en-US" sz="1800"/>
          </a:p>
        </p:txBody>
      </p:sp>
      <p:pic>
        <p:nvPicPr>
          <p:cNvPr id="2051" name="图片 3" descr="PPT Background-02.png"/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40" b="79449"/>
          <a:stretch>
            <a:fillRect/>
          </a:stretch>
        </p:blipFill>
        <p:spPr bwMode="auto">
          <a:xfrm>
            <a:off x="17463" y="-25400"/>
            <a:ext cx="12188825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6" descr="Logo1.png"/>
          <p:cNvPicPr>
            <a:picLocks noChangeAspect="1" noChangeArrowheads="1"/>
          </p:cNvPicPr>
          <p:nvPr userDrawn="1"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48938" y="6326188"/>
            <a:ext cx="1098550" cy="34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6405" r:id="rId1"/>
    <p:sldLayoutId id="2147486404" r:id="rId2"/>
    <p:sldLayoutId id="2147486406" r:id="rId3"/>
    <p:sldLayoutId id="2147486407" r:id="rId4"/>
    <p:sldLayoutId id="2147486408" r:id="rId5"/>
    <p:sldLayoutId id="2147486409" r:id="rId6"/>
    <p:sldLayoutId id="2147486410" r:id="rId7"/>
    <p:sldLayoutId id="2147486411" r:id="rId8"/>
    <p:sldLayoutId id="2147486412" r:id="rId9"/>
    <p:sldLayoutId id="2147486413" r:id="rId10"/>
    <p:sldLayoutId id="2147486414" r:id="rId11"/>
    <p:sldLayoutId id="2147486426" r:id="rId12"/>
  </p:sldLayoutIdLst>
  <p:txStyles>
    <p:titleStyle>
      <a:lvl1pPr marL="457200" indent="-457200"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6E6E6E"/>
          </a:solidFill>
          <a:latin typeface="+mj-lt"/>
          <a:ea typeface="+mj-ea"/>
          <a:cs typeface="+mj-cs"/>
          <a:sym typeface="Gotham-Medium"/>
        </a:defRPr>
      </a:lvl1pPr>
      <a:lvl2pPr marL="457200" indent="-4572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6E6E6E"/>
          </a:solidFill>
          <a:latin typeface="Arial Black" panose="020B0A04020102020204" pitchFamily="34" charset="0"/>
          <a:ea typeface="微软雅黑" panose="020B0503020204020204" pitchFamily="34" charset="-122"/>
          <a:sym typeface="Gotham-Medium"/>
        </a:defRPr>
      </a:lvl2pPr>
      <a:lvl3pPr marL="457200" indent="-4572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6E6E6E"/>
          </a:solidFill>
          <a:latin typeface="Arial Black" panose="020B0A04020102020204" pitchFamily="34" charset="0"/>
          <a:ea typeface="微软雅黑" panose="020B0503020204020204" pitchFamily="34" charset="-122"/>
          <a:sym typeface="Gotham-Medium"/>
        </a:defRPr>
      </a:lvl3pPr>
      <a:lvl4pPr marL="457200" indent="-4572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6E6E6E"/>
          </a:solidFill>
          <a:latin typeface="Arial Black" panose="020B0A04020102020204" pitchFamily="34" charset="0"/>
          <a:ea typeface="微软雅黑" panose="020B0503020204020204" pitchFamily="34" charset="-122"/>
          <a:sym typeface="Gotham-Medium"/>
        </a:defRPr>
      </a:lvl4pPr>
      <a:lvl5pPr marL="457200" indent="-4572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6E6E6E"/>
          </a:solidFill>
          <a:latin typeface="Arial Black" panose="020B0A04020102020204" pitchFamily="34" charset="0"/>
          <a:ea typeface="微软雅黑" panose="020B0503020204020204" pitchFamily="34" charset="-122"/>
          <a:sym typeface="Gotham-Medium"/>
        </a:defRPr>
      </a:lvl5pPr>
      <a:lvl6pPr marL="914400" indent="-4572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6E6E6E"/>
          </a:solidFill>
          <a:latin typeface="Arial" panose="020B0604020202020204" pitchFamily="34" charset="0"/>
          <a:ea typeface="黑体" panose="02010609060101010101" pitchFamily="49" charset="-122"/>
          <a:sym typeface="Gotham-Medium" charset="0"/>
        </a:defRPr>
      </a:lvl6pPr>
      <a:lvl7pPr marL="1371600" indent="-4572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6E6E6E"/>
          </a:solidFill>
          <a:latin typeface="Arial" panose="020B0604020202020204" pitchFamily="34" charset="0"/>
          <a:ea typeface="黑体" panose="02010609060101010101" pitchFamily="49" charset="-122"/>
          <a:sym typeface="Gotham-Medium" charset="0"/>
        </a:defRPr>
      </a:lvl7pPr>
      <a:lvl8pPr marL="1828800" indent="-4572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6E6E6E"/>
          </a:solidFill>
          <a:latin typeface="Arial" panose="020B0604020202020204" pitchFamily="34" charset="0"/>
          <a:ea typeface="黑体" panose="02010609060101010101" pitchFamily="49" charset="-122"/>
          <a:sym typeface="Gotham-Medium" charset="0"/>
        </a:defRPr>
      </a:lvl8pPr>
      <a:lvl9pPr marL="2286000" indent="-457200" algn="l" rtl="0" eaLnBrk="0" fontAlgn="base" hangingPunct="0">
        <a:spcBef>
          <a:spcPct val="0"/>
        </a:spcBef>
        <a:spcAft>
          <a:spcPct val="0"/>
        </a:spcAft>
        <a:defRPr sz="4400">
          <a:solidFill>
            <a:srgbClr val="6E6E6E"/>
          </a:solidFill>
          <a:latin typeface="Arial" panose="020B0604020202020204" pitchFamily="34" charset="0"/>
          <a:ea typeface="黑体" panose="02010609060101010101" pitchFamily="49" charset="-122"/>
          <a:sym typeface="Gotham-Medium" charset="0"/>
        </a:defRPr>
      </a:lvl9pPr>
    </p:titleStyle>
    <p:bodyStyle>
      <a:lvl1pPr marL="342900" indent="-342900" algn="l" defTabSz="457200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rgbClr val="6E6E6E"/>
          </a:solidFill>
          <a:latin typeface="+mn-lt"/>
          <a:ea typeface="+mn-ea"/>
          <a:cs typeface="+mn-cs"/>
          <a:sym typeface="Gotham-Light"/>
        </a:defRPr>
      </a:lvl1pPr>
      <a:lvl2pPr marL="742950" indent="-285750" algn="l" defTabSz="457200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rgbClr val="6E6E6E"/>
          </a:solidFill>
          <a:latin typeface="+mn-lt"/>
          <a:ea typeface="+mn-ea"/>
          <a:cs typeface="+mn-cs"/>
          <a:sym typeface="Gotham-Light"/>
        </a:defRPr>
      </a:lvl2pPr>
      <a:lvl3pPr marL="1143000" indent="-228600" algn="l" defTabSz="457200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6E6E6E"/>
          </a:solidFill>
          <a:latin typeface="+mn-lt"/>
          <a:ea typeface="+mn-ea"/>
          <a:cs typeface="+mn-cs"/>
          <a:sym typeface="Gotham-Light"/>
        </a:defRPr>
      </a:lvl3pPr>
      <a:lvl4pPr marL="1600200" indent="-228600" algn="l" defTabSz="457200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rgbClr val="6E6E6E"/>
          </a:solidFill>
          <a:latin typeface="+mn-lt"/>
          <a:ea typeface="+mn-ea"/>
          <a:cs typeface="+mn-cs"/>
          <a:sym typeface="Gotham-Light"/>
        </a:defRPr>
      </a:lvl4pPr>
      <a:lvl5pPr marL="2057400" indent="-228600" algn="l" defTabSz="457200" rtl="0" eaLnBrk="0" fontAlgn="base" hangingPunct="0">
        <a:lnSpc>
          <a:spcPct val="120000"/>
        </a:lnSpc>
        <a:spcBef>
          <a:spcPct val="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rgbClr val="6E6E6E"/>
          </a:solidFill>
          <a:latin typeface="+mn-lt"/>
          <a:ea typeface="+mn-ea"/>
          <a:cs typeface="+mn-cs"/>
          <a:sym typeface="Gotham-Light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solidFill>
            <a:srgbClr val="1E2B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>
            <a:spLocks noChangeArrowheads="1"/>
          </p:cNvSpPr>
          <p:nvPr/>
        </p:nvSpPr>
        <p:spPr bwMode="auto">
          <a:xfrm>
            <a:off x="1534076" y="1863267"/>
            <a:ext cx="9120672" cy="873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/>
            <a:r>
              <a:rPr lang="zh-CN" altLang="en-US" sz="5000" spc="3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  <a:sym typeface="Tahoma" panose="020B0604030504040204" pitchFamily="34" charset="0"/>
              </a:rPr>
              <a:t>恋上反病毒</a:t>
            </a:r>
            <a:endParaRPr lang="zh-CN" altLang="en-US" sz="50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  <a:sym typeface="Tahoma" panose="020B0604030504040204" pitchFamily="34" charset="0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380" y="5889816"/>
            <a:ext cx="2036064" cy="652272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9418" y="3410600"/>
            <a:ext cx="1000125" cy="781050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564796" y="3907531"/>
            <a:ext cx="1059232" cy="593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chemeClr val="bg1"/>
                </a:solidFill>
              </a:rPr>
              <a:t>李雪</a:t>
            </a:r>
            <a:endParaRPr lang="zh-CN" altLang="en-US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00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solidFill>
            <a:srgbClr val="1E2B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9368" y="118363"/>
            <a:ext cx="890337" cy="285228"/>
          </a:xfrm>
          <a:prstGeom prst="rect">
            <a:avLst/>
          </a:prstGeom>
        </p:spPr>
      </p:pic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 smtClean="0">
                <a:solidFill>
                  <a:schemeClr val="bg1"/>
                </a:solidFill>
                <a:latin typeface="+mj-ea"/>
              </a:rPr>
              <a:t>About Me</a:t>
            </a:r>
            <a:endParaRPr lang="zh-CN" altLang="en-US" dirty="0">
              <a:solidFill>
                <a:schemeClr val="bg1"/>
              </a:solidFill>
              <a:latin typeface="+mj-ea"/>
            </a:endParaRPr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bg1"/>
                </a:solidFill>
              </a:rPr>
              <a:t>流行</a:t>
            </a:r>
            <a:r>
              <a:rPr lang="zh-CN" altLang="en-US" dirty="0" smtClean="0">
                <a:solidFill>
                  <a:schemeClr val="bg1"/>
                </a:solidFill>
              </a:rPr>
              <a:t>病毒响应与处理</a:t>
            </a:r>
            <a:endParaRPr lang="en-US" altLang="zh-CN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>
                <a:solidFill>
                  <a:schemeClr val="bg1"/>
                </a:solidFill>
              </a:rPr>
              <a:t>毒</a:t>
            </a:r>
            <a:r>
              <a:rPr lang="zh-CN" altLang="en-US" dirty="0" smtClean="0">
                <a:solidFill>
                  <a:schemeClr val="bg1"/>
                </a:solidFill>
              </a:rPr>
              <a:t>霸查杀负责人</a:t>
            </a:r>
            <a:endParaRPr lang="en-US" altLang="zh-CN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>
                <a:solidFill>
                  <a:schemeClr val="bg1"/>
                </a:solidFill>
              </a:rPr>
              <a:t>猎豹</a:t>
            </a:r>
            <a:r>
              <a:rPr lang="zh-CN" altLang="en-US" dirty="0" smtClean="0">
                <a:solidFill>
                  <a:schemeClr val="bg1"/>
                </a:solidFill>
              </a:rPr>
              <a:t>移动安全运营经理</a:t>
            </a:r>
            <a:endParaRPr lang="en-US" altLang="zh-CN" dirty="0" smtClean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505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solidFill>
            <a:srgbClr val="1E2B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1" name="标题 1"/>
          <p:cNvSpPr txBox="1">
            <a:spLocks noChangeArrowheads="1"/>
          </p:cNvSpPr>
          <p:nvPr/>
        </p:nvSpPr>
        <p:spPr bwMode="auto">
          <a:xfrm>
            <a:off x="1149066" y="574299"/>
            <a:ext cx="9120672" cy="873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9pPr>
          </a:lstStyle>
          <a:p>
            <a:pPr defTabSz="914400"/>
            <a:r>
              <a:rPr lang="zh-CN" altLang="en-US" sz="50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  <a:sym typeface="Tahoma" panose="020B0604030504040204" pitchFamily="34" charset="0"/>
              </a:rPr>
              <a:t>目录</a:t>
            </a: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9368" y="118363"/>
            <a:ext cx="890337" cy="285228"/>
          </a:xfrm>
          <a:prstGeom prst="rect">
            <a:avLst/>
          </a:prstGeom>
        </p:spPr>
      </p:pic>
      <p:sp>
        <p:nvSpPr>
          <p:cNvPr id="2" name="文本框 1"/>
          <p:cNvSpPr txBox="1"/>
          <p:nvPr/>
        </p:nvSpPr>
        <p:spPr>
          <a:xfrm>
            <a:off x="2298031" y="1737969"/>
            <a:ext cx="962526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3200" dirty="0">
              <a:solidFill>
                <a:schemeClr val="bg1"/>
              </a:solidFill>
              <a:latin typeface="+mj-ea"/>
              <a:ea typeface="+mj-ea"/>
            </a:endParaRPr>
          </a:p>
          <a:p>
            <a:pPr marL="342900" indent="-342900">
              <a:buFont typeface="+mj-lt"/>
              <a:buAutoNum type="arabicPeriod"/>
            </a:pPr>
            <a:r>
              <a:rPr lang="zh-CN" altLang="en-US" sz="3200" dirty="0">
                <a:solidFill>
                  <a:schemeClr val="bg1"/>
                </a:solidFill>
                <a:latin typeface="+mj-ea"/>
                <a:ea typeface="+mj-ea"/>
              </a:rPr>
              <a:t>揭开</a:t>
            </a:r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反病毒工程师的面纱</a:t>
            </a:r>
            <a:endParaRPr lang="en-US" altLang="zh-CN" sz="32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342900" indent="-342900">
              <a:buFont typeface="+mj-lt"/>
              <a:buAutoNum type="arabicPeriod"/>
            </a:pPr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浅谈</a:t>
            </a:r>
            <a:r>
              <a:rPr lang="en-US" altLang="zh-CN" sz="3200" dirty="0" smtClean="0">
                <a:solidFill>
                  <a:schemeClr val="bg1"/>
                </a:solidFill>
                <a:latin typeface="+mj-ea"/>
                <a:ea typeface="+mj-ea"/>
              </a:rPr>
              <a:t>PE</a:t>
            </a:r>
            <a:endParaRPr lang="en-US" altLang="zh-CN" sz="3200" dirty="0">
              <a:solidFill>
                <a:schemeClr val="bg1"/>
              </a:solidFill>
              <a:latin typeface="+mj-ea"/>
              <a:ea typeface="+mj-ea"/>
            </a:endParaRPr>
          </a:p>
          <a:p>
            <a:pPr marL="342900" indent="-342900">
              <a:buFont typeface="+mj-lt"/>
              <a:buAutoNum type="arabicPeriod"/>
            </a:pPr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遇见：</a:t>
            </a:r>
            <a:r>
              <a:rPr lang="en-US" altLang="zh-CN" sz="3200" dirty="0" smtClean="0">
                <a:solidFill>
                  <a:schemeClr val="bg1"/>
                </a:solidFill>
                <a:latin typeface="+mj-ea"/>
                <a:ea typeface="+mj-ea"/>
              </a:rPr>
              <a:t>PC</a:t>
            </a:r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病毒</a:t>
            </a:r>
            <a:endParaRPr lang="en-US" altLang="zh-CN" sz="32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342900" indent="-342900">
              <a:buFont typeface="+mj-lt"/>
              <a:buAutoNum type="arabicPeriod"/>
            </a:pPr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约会：</a:t>
            </a:r>
            <a:r>
              <a:rPr lang="en-US" altLang="zh-CN" sz="3200" dirty="0" smtClean="0">
                <a:solidFill>
                  <a:schemeClr val="bg1"/>
                </a:solidFill>
                <a:latin typeface="+mj-ea"/>
                <a:ea typeface="+mj-ea"/>
              </a:rPr>
              <a:t>PC</a:t>
            </a:r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病毒</a:t>
            </a:r>
            <a:endParaRPr lang="en-US" altLang="zh-CN" sz="3200" dirty="0" smtClean="0">
              <a:solidFill>
                <a:schemeClr val="bg1"/>
              </a:solidFill>
              <a:latin typeface="+mj-ea"/>
              <a:ea typeface="+mj-ea"/>
            </a:endParaRPr>
          </a:p>
          <a:p>
            <a:pPr marL="342900" indent="-342900">
              <a:buFont typeface="+mj-lt"/>
              <a:buAutoNum type="arabicPeriod"/>
            </a:pPr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新欢：手机病毒</a:t>
            </a:r>
            <a:endParaRPr lang="en-US" altLang="zh-CN" sz="3200" dirty="0">
              <a:solidFill>
                <a:schemeClr val="bg1"/>
              </a:solidFill>
              <a:latin typeface="+mj-ea"/>
              <a:ea typeface="+mj-ea"/>
            </a:endParaRPr>
          </a:p>
          <a:p>
            <a:pPr marL="342900" indent="-342900">
              <a:buFont typeface="+mj-lt"/>
              <a:buAutoNum type="arabicPeriod"/>
            </a:pPr>
            <a:r>
              <a:rPr lang="zh-CN" altLang="en-US" sz="3200" dirty="0" smtClean="0">
                <a:solidFill>
                  <a:schemeClr val="bg1"/>
                </a:solidFill>
                <a:latin typeface="+mj-ea"/>
                <a:ea typeface="+mj-ea"/>
              </a:rPr>
              <a:t>学好什么走遍天下都不怕？</a:t>
            </a:r>
            <a:endParaRPr lang="zh-CN" altLang="en-US" sz="3200" dirty="0"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18482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solidFill>
            <a:srgbClr val="1E2B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9368" y="118363"/>
            <a:ext cx="890337" cy="285228"/>
          </a:xfrm>
          <a:prstGeom prst="rect">
            <a:avLst/>
          </a:prstGeom>
        </p:spPr>
      </p:pic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</a:rPr>
              <a:t>揭开反病毒工程师的面纱</a:t>
            </a:r>
            <a:r>
              <a:rPr lang="en-US" altLang="zh-CN" dirty="0">
                <a:solidFill>
                  <a:schemeClr val="bg1"/>
                </a:solidFill>
                <a:latin typeface="+mj-ea"/>
              </a:rPr>
              <a:t/>
            </a:r>
            <a:br>
              <a:rPr lang="en-US" altLang="zh-CN" dirty="0">
                <a:solidFill>
                  <a:schemeClr val="bg1"/>
                </a:solidFill>
                <a:latin typeface="+mj-ea"/>
              </a:rPr>
            </a:br>
            <a:endParaRPr lang="zh-CN" altLang="en-US" dirty="0">
              <a:solidFill>
                <a:schemeClr val="bg1"/>
              </a:solidFill>
              <a:latin typeface="+mj-ea"/>
            </a:endParaRPr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bg1"/>
                </a:solidFill>
              </a:rPr>
              <a:t>我们反病毒，不写病毒</a:t>
            </a:r>
            <a:endParaRPr lang="en-US" altLang="zh-CN" dirty="0">
              <a:solidFill>
                <a:schemeClr val="bg1"/>
              </a:solidFill>
            </a:endParaRPr>
          </a:p>
          <a:p>
            <a:r>
              <a:rPr lang="zh-CN" altLang="en-US" dirty="0">
                <a:solidFill>
                  <a:schemeClr val="bg1"/>
                </a:solidFill>
              </a:rPr>
              <a:t>请不要找我找回密码，开权限</a:t>
            </a:r>
            <a:endParaRPr lang="en-US" altLang="zh-CN" dirty="0">
              <a:solidFill>
                <a:schemeClr val="bg1"/>
              </a:solidFill>
            </a:endParaRPr>
          </a:p>
          <a:p>
            <a:r>
              <a:rPr lang="zh-CN" altLang="en-US" dirty="0">
                <a:solidFill>
                  <a:schemeClr val="bg1"/>
                </a:solidFill>
              </a:rPr>
              <a:t>监控男友老公请找私家侦探</a:t>
            </a:r>
            <a:endParaRPr lang="en-US" altLang="zh-CN" dirty="0">
              <a:solidFill>
                <a:schemeClr val="bg1"/>
              </a:solidFill>
            </a:endParaRPr>
          </a:p>
          <a:p>
            <a:r>
              <a:rPr lang="zh-CN" altLang="en-US" dirty="0">
                <a:solidFill>
                  <a:schemeClr val="bg1"/>
                </a:solidFill>
              </a:rPr>
              <a:t>支持正版</a:t>
            </a:r>
            <a:endParaRPr lang="en-US" altLang="zh-CN" dirty="0">
              <a:solidFill>
                <a:schemeClr val="bg1"/>
              </a:solidFill>
            </a:endParaRPr>
          </a:p>
          <a:p>
            <a:r>
              <a:rPr lang="zh-CN" altLang="en-US" dirty="0">
                <a:solidFill>
                  <a:schemeClr val="bg1"/>
                </a:solidFill>
              </a:rPr>
              <a:t>修电脑出门左转湾仔沙！！</a:t>
            </a:r>
            <a:endParaRPr lang="en-US" altLang="zh-CN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061" y="1940153"/>
            <a:ext cx="5574764" cy="4122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927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solidFill>
            <a:srgbClr val="1E2B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9368" y="118363"/>
            <a:ext cx="890337" cy="285228"/>
          </a:xfrm>
          <a:prstGeom prst="rect">
            <a:avLst/>
          </a:prstGeom>
        </p:spPr>
      </p:pic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bg1"/>
                </a:solidFill>
                <a:latin typeface="+mj-ea"/>
              </a:rPr>
              <a:t>浅谈</a:t>
            </a:r>
            <a:r>
              <a:rPr lang="en-US" altLang="zh-CN" dirty="0" smtClean="0">
                <a:solidFill>
                  <a:schemeClr val="bg1"/>
                </a:solidFill>
                <a:latin typeface="+mj-ea"/>
              </a:rPr>
              <a:t>PE</a:t>
            </a:r>
            <a:endParaRPr lang="zh-CN" altLang="en-US" dirty="0">
              <a:solidFill>
                <a:schemeClr val="bg1"/>
              </a:solidFill>
              <a:latin typeface="+mj-ea"/>
            </a:endParaRPr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837982" y="1389812"/>
            <a:ext cx="10512862" cy="4351338"/>
          </a:xfrm>
        </p:spPr>
        <p:txBody>
          <a:bodyPr/>
          <a:lstStyle/>
          <a:p>
            <a:r>
              <a:rPr lang="en-US" altLang="zh-CN" dirty="0" smtClean="0">
                <a:solidFill>
                  <a:schemeClr val="bg1"/>
                </a:solidFill>
              </a:rPr>
              <a:t>Exe</a:t>
            </a:r>
            <a:r>
              <a:rPr lang="zh-CN" altLang="en-US" dirty="0" smtClean="0">
                <a:solidFill>
                  <a:schemeClr val="bg1"/>
                </a:solidFill>
              </a:rPr>
              <a:t>，</a:t>
            </a:r>
            <a:r>
              <a:rPr lang="en-US" altLang="zh-CN" dirty="0" err="1" smtClean="0">
                <a:solidFill>
                  <a:schemeClr val="bg1"/>
                </a:solidFill>
              </a:rPr>
              <a:t>Dll</a:t>
            </a:r>
            <a:r>
              <a:rPr lang="zh-CN" altLang="en-US" dirty="0">
                <a:solidFill>
                  <a:schemeClr val="bg1"/>
                </a:solidFill>
              </a:rPr>
              <a:t> </a:t>
            </a:r>
            <a:r>
              <a:rPr lang="zh-CN" altLang="en-US" dirty="0" smtClean="0">
                <a:solidFill>
                  <a:schemeClr val="bg1"/>
                </a:solidFill>
              </a:rPr>
              <a:t>，</a:t>
            </a:r>
            <a:r>
              <a:rPr lang="en-US" altLang="zh-CN" dirty="0" smtClean="0">
                <a:solidFill>
                  <a:schemeClr val="bg1"/>
                </a:solidFill>
              </a:rPr>
              <a:t>sys</a:t>
            </a:r>
          </a:p>
          <a:p>
            <a:r>
              <a:rPr lang="en-US" altLang="zh-CN" dirty="0" smtClean="0">
                <a:solidFill>
                  <a:schemeClr val="bg1"/>
                </a:solidFill>
              </a:rPr>
              <a:t>Mp3</a:t>
            </a:r>
            <a:r>
              <a:rPr lang="zh-CN" altLang="en-US" dirty="0" smtClean="0">
                <a:solidFill>
                  <a:schemeClr val="bg1"/>
                </a:solidFill>
              </a:rPr>
              <a:t>，</a:t>
            </a:r>
            <a:r>
              <a:rPr lang="en-US" altLang="zh-CN" dirty="0" smtClean="0">
                <a:solidFill>
                  <a:schemeClr val="bg1"/>
                </a:solidFill>
              </a:rPr>
              <a:t>wma</a:t>
            </a:r>
            <a:r>
              <a:rPr lang="zh-CN" altLang="en-US" dirty="0" smtClean="0">
                <a:solidFill>
                  <a:schemeClr val="bg1"/>
                </a:solidFill>
              </a:rPr>
              <a:t>，</a:t>
            </a:r>
            <a:r>
              <a:rPr lang="en-US" altLang="zh-CN" dirty="0" err="1" smtClean="0">
                <a:solidFill>
                  <a:schemeClr val="bg1"/>
                </a:solidFill>
              </a:rPr>
              <a:t>avi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en-US" altLang="zh-CN" dirty="0" smtClean="0">
                <a:solidFill>
                  <a:schemeClr val="bg1"/>
                </a:solidFill>
              </a:rPr>
              <a:t>Txt</a:t>
            </a:r>
            <a:r>
              <a:rPr lang="zh-CN" altLang="en-US" dirty="0" smtClean="0">
                <a:solidFill>
                  <a:schemeClr val="bg1"/>
                </a:solidFill>
              </a:rPr>
              <a:t>，</a:t>
            </a:r>
            <a:r>
              <a:rPr lang="en-US" altLang="zh-CN" dirty="0" err="1" smtClean="0">
                <a:solidFill>
                  <a:schemeClr val="bg1"/>
                </a:solidFill>
              </a:rPr>
              <a:t>ini</a:t>
            </a:r>
            <a:endParaRPr lang="en-US" altLang="zh-CN" dirty="0">
              <a:solidFill>
                <a:schemeClr val="bg1"/>
              </a:solidFill>
            </a:endParaRPr>
          </a:p>
          <a:p>
            <a:r>
              <a:rPr lang="en-US" altLang="zh-CN" dirty="0" smtClean="0">
                <a:solidFill>
                  <a:schemeClr val="bg1"/>
                </a:solidFill>
              </a:rPr>
              <a:t>Jpg</a:t>
            </a:r>
            <a:r>
              <a:rPr lang="zh-CN" altLang="en-US" dirty="0" smtClean="0">
                <a:solidFill>
                  <a:schemeClr val="bg1"/>
                </a:solidFill>
              </a:rPr>
              <a:t>，</a:t>
            </a:r>
            <a:r>
              <a:rPr lang="en-US" altLang="zh-CN" dirty="0" err="1" smtClean="0">
                <a:solidFill>
                  <a:schemeClr val="bg1"/>
                </a:solidFill>
              </a:rPr>
              <a:t>png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fi-FI" altLang="zh-CN" dirty="0">
                <a:solidFill>
                  <a:srgbClr val="FF0000"/>
                </a:solidFill>
              </a:rPr>
              <a:t>c\c++ </a:t>
            </a:r>
            <a:r>
              <a:rPr lang="fi-FI" altLang="zh-CN" dirty="0" smtClean="0">
                <a:solidFill>
                  <a:srgbClr val="FF0000"/>
                </a:solidFill>
              </a:rPr>
              <a:t>vb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en-US" altLang="zh-CN" dirty="0" smtClean="0">
                <a:solidFill>
                  <a:srgbClr val="FF0000"/>
                </a:solidFill>
              </a:rPr>
              <a:t>C# java </a:t>
            </a:r>
            <a:r>
              <a:rPr lang="fi-FI" altLang="zh-CN" dirty="0">
                <a:solidFill>
                  <a:srgbClr val="FF0000"/>
                </a:solidFill>
              </a:rPr>
              <a:t>python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en-US" altLang="zh-CN" dirty="0" err="1">
                <a:solidFill>
                  <a:srgbClr val="FF0000"/>
                </a:solidFill>
              </a:rPr>
              <a:t>Vbs</a:t>
            </a:r>
            <a:r>
              <a:rPr lang="zh-CN" altLang="en-US" dirty="0">
                <a:solidFill>
                  <a:srgbClr val="FF0000"/>
                </a:solidFill>
              </a:rPr>
              <a:t>，</a:t>
            </a:r>
            <a:r>
              <a:rPr lang="en-US" altLang="zh-CN" dirty="0" err="1" smtClean="0">
                <a:solidFill>
                  <a:srgbClr val="FF0000"/>
                </a:solidFill>
              </a:rPr>
              <a:t>Js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en-US" altLang="zh-CN" dirty="0" err="1">
                <a:solidFill>
                  <a:srgbClr val="FF0000"/>
                </a:solidFill>
              </a:rPr>
              <a:t>php</a:t>
            </a:r>
            <a:r>
              <a:rPr lang="en-US" altLang="zh-CN" dirty="0">
                <a:solidFill>
                  <a:srgbClr val="FF0000"/>
                </a:solidFill>
              </a:rPr>
              <a:t> asp </a:t>
            </a:r>
            <a:r>
              <a:rPr lang="en-US" altLang="zh-CN" dirty="0" err="1">
                <a:solidFill>
                  <a:srgbClr val="FF0000"/>
                </a:solidFill>
              </a:rPr>
              <a:t>jsp</a:t>
            </a:r>
            <a:endParaRPr lang="en-US" altLang="zh-CN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n-US" altLang="zh-CN" dirty="0">
              <a:solidFill>
                <a:schemeClr val="bg1"/>
              </a:solidFill>
            </a:endParaRPr>
          </a:p>
          <a:p>
            <a:endParaRPr lang="en-US" altLang="zh-CN" dirty="0" smtClean="0">
              <a:solidFill>
                <a:schemeClr val="bg1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9912" y="118363"/>
            <a:ext cx="6638913" cy="6609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91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solidFill>
            <a:srgbClr val="1E2B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9368" y="118363"/>
            <a:ext cx="890337" cy="285228"/>
          </a:xfrm>
          <a:prstGeom prst="rect">
            <a:avLst/>
          </a:prstGeom>
        </p:spPr>
      </p:pic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zh-CN" altLang="en-US" dirty="0">
                <a:solidFill>
                  <a:schemeClr val="bg1"/>
                </a:solidFill>
                <a:latin typeface="+mj-ea"/>
              </a:rPr>
              <a:t>遇见：</a:t>
            </a:r>
            <a:r>
              <a:rPr lang="en-US" altLang="zh-CN" dirty="0">
                <a:solidFill>
                  <a:schemeClr val="bg1"/>
                </a:solidFill>
                <a:latin typeface="+mj-ea"/>
              </a:rPr>
              <a:t>PC</a:t>
            </a:r>
            <a:r>
              <a:rPr lang="zh-CN" altLang="en-US" dirty="0">
                <a:solidFill>
                  <a:schemeClr val="bg1"/>
                </a:solidFill>
                <a:latin typeface="+mj-ea"/>
              </a:rPr>
              <a:t>病毒</a:t>
            </a:r>
            <a:endParaRPr lang="en-US" altLang="zh-CN" dirty="0">
              <a:solidFill>
                <a:schemeClr val="bg1"/>
              </a:solidFill>
              <a:latin typeface="+mj-ea"/>
            </a:endParaRPr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837982" y="2220685"/>
            <a:ext cx="10512862" cy="3956277"/>
          </a:xfrm>
        </p:spPr>
        <p:txBody>
          <a:bodyPr/>
          <a:lstStyle/>
          <a:p>
            <a:r>
              <a:rPr lang="zh-CN" altLang="en-US" dirty="0">
                <a:solidFill>
                  <a:schemeClr val="bg1"/>
                </a:solidFill>
              </a:rPr>
              <a:t>你</a:t>
            </a:r>
            <a:r>
              <a:rPr lang="zh-CN" altLang="en-US" dirty="0" smtClean="0">
                <a:solidFill>
                  <a:schemeClr val="bg1"/>
                </a:solidFill>
              </a:rPr>
              <a:t>的电脑中过毒吗？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游戏盗号？</a:t>
            </a:r>
            <a:r>
              <a:rPr lang="en-US" altLang="zh-CN" dirty="0" smtClean="0">
                <a:solidFill>
                  <a:schemeClr val="bg1"/>
                </a:solidFill>
              </a:rPr>
              <a:t>QQ</a:t>
            </a:r>
            <a:r>
              <a:rPr lang="zh-CN" altLang="en-US" dirty="0" smtClean="0">
                <a:solidFill>
                  <a:schemeClr val="bg1"/>
                </a:solidFill>
              </a:rPr>
              <a:t>盗号？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如果没有杀软，你怎么察觉自己中毒了？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>
                <a:solidFill>
                  <a:schemeClr val="bg1"/>
                </a:solidFill>
              </a:rPr>
              <a:t>电脑卡到爆？</a:t>
            </a:r>
            <a:endParaRPr lang="en-US" altLang="zh-CN" dirty="0">
              <a:solidFill>
                <a:schemeClr val="bg1"/>
              </a:solidFill>
            </a:endParaRPr>
          </a:p>
          <a:p>
            <a:endParaRPr lang="zh-CN" alt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489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solidFill>
            <a:srgbClr val="1E2B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9368" y="118363"/>
            <a:ext cx="890337" cy="285228"/>
          </a:xfrm>
          <a:prstGeom prst="rect">
            <a:avLst/>
          </a:prstGeom>
        </p:spPr>
      </p:pic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</a:rPr>
              <a:t>约会</a:t>
            </a:r>
            <a:r>
              <a:rPr lang="zh-CN" altLang="en-US" dirty="0" smtClean="0">
                <a:solidFill>
                  <a:schemeClr val="bg1"/>
                </a:solidFill>
                <a:latin typeface="+mj-ea"/>
              </a:rPr>
              <a:t>：</a:t>
            </a:r>
            <a:r>
              <a:rPr lang="en-US" altLang="zh-CN" dirty="0">
                <a:solidFill>
                  <a:schemeClr val="bg1"/>
                </a:solidFill>
                <a:latin typeface="+mj-ea"/>
              </a:rPr>
              <a:t>PC</a:t>
            </a:r>
            <a:r>
              <a:rPr lang="zh-CN" altLang="en-US" dirty="0">
                <a:solidFill>
                  <a:schemeClr val="bg1"/>
                </a:solidFill>
                <a:latin typeface="+mj-ea"/>
              </a:rPr>
              <a:t>病毒</a:t>
            </a:r>
            <a:r>
              <a:rPr lang="en-US" altLang="zh-CN" dirty="0">
                <a:solidFill>
                  <a:schemeClr val="bg1"/>
                </a:solidFill>
                <a:latin typeface="+mj-ea"/>
              </a:rPr>
              <a:t/>
            </a:r>
            <a:br>
              <a:rPr lang="en-US" altLang="zh-CN" dirty="0">
                <a:solidFill>
                  <a:schemeClr val="bg1"/>
                </a:solidFill>
                <a:latin typeface="+mj-ea"/>
              </a:rPr>
            </a:br>
            <a:endParaRPr lang="zh-CN" altLang="en-US" dirty="0">
              <a:solidFill>
                <a:schemeClr val="bg1"/>
              </a:solidFill>
              <a:latin typeface="+mj-ea"/>
            </a:endParaRPr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木马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远控后门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下载器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流氓</a:t>
            </a:r>
            <a:r>
              <a:rPr lang="zh-CN" altLang="en-US" dirty="0" smtClean="0">
                <a:solidFill>
                  <a:schemeClr val="bg1"/>
                </a:solidFill>
              </a:rPr>
              <a:t>推广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广告弹</a:t>
            </a:r>
            <a:r>
              <a:rPr lang="zh-CN" altLang="en-US" dirty="0" smtClean="0">
                <a:solidFill>
                  <a:schemeClr val="bg1"/>
                </a:solidFill>
              </a:rPr>
              <a:t>窗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漏洞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*区别普通病毒与感染型病毒</a:t>
            </a:r>
            <a:endParaRPr lang="en-US" altLang="zh-CN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913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solidFill>
            <a:srgbClr val="1E2B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9368" y="118363"/>
            <a:ext cx="890337" cy="285228"/>
          </a:xfrm>
          <a:prstGeom prst="rect">
            <a:avLst/>
          </a:prstGeom>
        </p:spPr>
      </p:pic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chemeClr val="bg1"/>
                </a:solidFill>
                <a:latin typeface="+mj-ea"/>
              </a:rPr>
              <a:t>新欢：手机病毒</a:t>
            </a:r>
            <a:r>
              <a:rPr lang="en-US" altLang="zh-CN" dirty="0">
                <a:solidFill>
                  <a:schemeClr val="bg1"/>
                </a:solidFill>
                <a:latin typeface="+mj-ea"/>
              </a:rPr>
              <a:t/>
            </a:r>
            <a:br>
              <a:rPr lang="en-US" altLang="zh-CN" dirty="0">
                <a:solidFill>
                  <a:schemeClr val="bg1"/>
                </a:solidFill>
                <a:latin typeface="+mj-ea"/>
              </a:rPr>
            </a:br>
            <a:endParaRPr lang="zh-CN" altLang="en-US" dirty="0">
              <a:solidFill>
                <a:schemeClr val="bg1"/>
              </a:solidFill>
              <a:latin typeface="+mj-ea"/>
            </a:endParaRPr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837982" y="1371600"/>
            <a:ext cx="10512862" cy="4805363"/>
          </a:xfrm>
        </p:spPr>
        <p:txBody>
          <a:bodyPr/>
          <a:lstStyle/>
          <a:p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短信扣费病毒，乱扣费</a:t>
            </a:r>
            <a:endParaRPr lang="en-US" altLang="zh-CN" dirty="0" smtClean="0">
              <a:solidFill>
                <a:schemeClr val="bg1"/>
              </a:solidFill>
            </a:endParaRPr>
          </a:p>
          <a:p>
            <a:endParaRPr lang="en-US" altLang="zh-CN" dirty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伪基站手机病毒，盗取用户信息</a:t>
            </a:r>
            <a:endParaRPr lang="en-US" altLang="zh-CN" dirty="0" smtClean="0">
              <a:solidFill>
                <a:schemeClr val="bg1"/>
              </a:solidFill>
            </a:endParaRPr>
          </a:p>
          <a:p>
            <a:endParaRPr lang="en-US" altLang="zh-CN" dirty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弹弹弹，弹框广告</a:t>
            </a:r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925" y="1314450"/>
            <a:ext cx="4914900" cy="422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4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solidFill>
            <a:srgbClr val="1E2B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9368" y="118363"/>
            <a:ext cx="890337" cy="285228"/>
          </a:xfrm>
          <a:prstGeom prst="rect">
            <a:avLst/>
          </a:prstGeom>
        </p:spPr>
      </p:pic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solidFill>
                  <a:schemeClr val="bg1"/>
                </a:solidFill>
                <a:latin typeface="+mj-ea"/>
              </a:rPr>
              <a:t>学好什么走遍天下都不怕</a:t>
            </a:r>
            <a:r>
              <a:rPr lang="en-US" altLang="zh-CN" dirty="0">
                <a:solidFill>
                  <a:schemeClr val="bg1"/>
                </a:solidFill>
                <a:latin typeface="+mj-ea"/>
              </a:rPr>
              <a:t/>
            </a:r>
            <a:br>
              <a:rPr lang="en-US" altLang="zh-CN" dirty="0">
                <a:solidFill>
                  <a:schemeClr val="bg1"/>
                </a:solidFill>
                <a:latin typeface="+mj-ea"/>
              </a:rPr>
            </a:br>
            <a:endParaRPr lang="zh-CN" altLang="en-US" dirty="0">
              <a:solidFill>
                <a:schemeClr val="bg1"/>
              </a:solidFill>
              <a:latin typeface="+mj-ea"/>
            </a:endParaRPr>
          </a:p>
        </p:txBody>
      </p:sp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8866413" y="1825625"/>
            <a:ext cx="3213291" cy="4351338"/>
          </a:xfrm>
        </p:spPr>
        <p:txBody>
          <a:bodyPr/>
          <a:lstStyle/>
          <a:p>
            <a:endParaRPr lang="zh-CN" altLang="en-US" dirty="0">
              <a:solidFill>
                <a:schemeClr val="bg1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255" y="1142080"/>
            <a:ext cx="9040803" cy="5088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96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solidFill>
            <a:srgbClr val="1E2B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9368" y="118363"/>
            <a:ext cx="890337" cy="285228"/>
          </a:xfrm>
          <a:prstGeom prst="rect">
            <a:avLst/>
          </a:prstGeom>
        </p:spPr>
      </p:pic>
      <p:sp>
        <p:nvSpPr>
          <p:cNvPr id="8" name="文本占位符 7"/>
          <p:cNvSpPr>
            <a:spLocks noGrp="1"/>
          </p:cNvSpPr>
          <p:nvPr>
            <p:ph type="body" idx="1"/>
          </p:nvPr>
        </p:nvSpPr>
        <p:spPr>
          <a:xfrm>
            <a:off x="5024458" y="1825625"/>
            <a:ext cx="6326385" cy="4351338"/>
          </a:xfrm>
        </p:spPr>
        <p:txBody>
          <a:bodyPr/>
          <a:lstStyle/>
          <a:p>
            <a:r>
              <a:rPr lang="zh-CN" altLang="en-US" dirty="0">
                <a:solidFill>
                  <a:srgbClr val="1B90A2"/>
                </a:solidFill>
                <a:latin typeface="华文琥珀" panose="02010800040101010101" pitchFamily="2" charset="-122"/>
                <a:ea typeface="华文琥珀" panose="02010800040101010101" pitchFamily="2" charset="-122"/>
                <a:sym typeface="Arial" panose="020B0604020202020204" pitchFamily="34" charset="0"/>
              </a:rPr>
              <a:t>渔村安全</a:t>
            </a:r>
          </a:p>
          <a:p>
            <a:endParaRPr lang="zh-CN" altLang="en-US" dirty="0">
              <a:solidFill>
                <a:schemeClr val="bg1"/>
              </a:solidFill>
            </a:endParaRPr>
          </a:p>
        </p:txBody>
      </p:sp>
      <p:grpSp>
        <p:nvGrpSpPr>
          <p:cNvPr id="6" name="组合 13"/>
          <p:cNvGrpSpPr>
            <a:grpSpLocks/>
          </p:cNvGrpSpPr>
          <p:nvPr/>
        </p:nvGrpSpPr>
        <p:grpSpPr bwMode="auto">
          <a:xfrm>
            <a:off x="4336165" y="1932526"/>
            <a:ext cx="671513" cy="547688"/>
            <a:chOff x="0" y="0"/>
            <a:chExt cx="281273" cy="229117"/>
          </a:xfrm>
          <a:solidFill>
            <a:srgbClr val="92D050"/>
          </a:solidFill>
        </p:grpSpPr>
        <p:sp>
          <p:nvSpPr>
            <p:cNvPr id="9" name="Freeform 23"/>
            <p:cNvSpPr>
              <a:spLocks noEditPoints="1" noChangeArrowheads="1"/>
            </p:cNvSpPr>
            <p:nvPr/>
          </p:nvSpPr>
          <p:spPr bwMode="auto">
            <a:xfrm>
              <a:off x="0" y="0"/>
              <a:ext cx="200244" cy="182548"/>
            </a:xfrm>
            <a:custGeom>
              <a:avLst/>
              <a:gdLst>
                <a:gd name="T0" fmla="*/ 2147483647 w 91"/>
                <a:gd name="T1" fmla="*/ 2147483647 h 83"/>
                <a:gd name="T2" fmla="*/ 2147483647 w 91"/>
                <a:gd name="T3" fmla="*/ 2147483647 h 83"/>
                <a:gd name="T4" fmla="*/ 2147483647 w 91"/>
                <a:gd name="T5" fmla="*/ 0 h 83"/>
                <a:gd name="T6" fmla="*/ 0 w 91"/>
                <a:gd name="T7" fmla="*/ 2147483647 h 83"/>
                <a:gd name="T8" fmla="*/ 2147483647 w 91"/>
                <a:gd name="T9" fmla="*/ 2147483647 h 83"/>
                <a:gd name="T10" fmla="*/ 2147483647 w 91"/>
                <a:gd name="T11" fmla="*/ 2147483647 h 83"/>
                <a:gd name="T12" fmla="*/ 2147483647 w 91"/>
                <a:gd name="T13" fmla="*/ 2147483647 h 83"/>
                <a:gd name="T14" fmla="*/ 2147483647 w 91"/>
                <a:gd name="T15" fmla="*/ 2147483647 h 83"/>
                <a:gd name="T16" fmla="*/ 2147483647 w 91"/>
                <a:gd name="T17" fmla="*/ 2147483647 h 83"/>
                <a:gd name="T18" fmla="*/ 2147483647 w 91"/>
                <a:gd name="T19" fmla="*/ 2147483647 h 83"/>
                <a:gd name="T20" fmla="*/ 2147483647 w 91"/>
                <a:gd name="T21" fmla="*/ 2147483647 h 83"/>
                <a:gd name="T22" fmla="*/ 2147483647 w 91"/>
                <a:gd name="T23" fmla="*/ 2147483647 h 83"/>
                <a:gd name="T24" fmla="*/ 2147483647 w 91"/>
                <a:gd name="T25" fmla="*/ 2147483647 h 83"/>
                <a:gd name="T26" fmla="*/ 2147483647 w 91"/>
                <a:gd name="T27" fmla="*/ 2147483647 h 83"/>
                <a:gd name="T28" fmla="*/ 2147483647 w 91"/>
                <a:gd name="T29" fmla="*/ 2147483647 h 83"/>
                <a:gd name="T30" fmla="*/ 2147483647 w 91"/>
                <a:gd name="T31" fmla="*/ 2147483647 h 83"/>
                <a:gd name="T32" fmla="*/ 2147483647 w 91"/>
                <a:gd name="T33" fmla="*/ 2147483647 h 83"/>
                <a:gd name="T34" fmla="*/ 2147483647 w 91"/>
                <a:gd name="T35" fmla="*/ 2147483647 h 83"/>
                <a:gd name="T36" fmla="*/ 2147483647 w 91"/>
                <a:gd name="T37" fmla="*/ 2147483647 h 83"/>
                <a:gd name="T38" fmla="*/ 2147483647 w 91"/>
                <a:gd name="T39" fmla="*/ 2147483647 h 83"/>
                <a:gd name="T40" fmla="*/ 2147483647 w 91"/>
                <a:gd name="T41" fmla="*/ 2147483647 h 83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91"/>
                <a:gd name="T64" fmla="*/ 0 h 83"/>
                <a:gd name="T65" fmla="*/ 91 w 91"/>
                <a:gd name="T66" fmla="*/ 83 h 83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91" h="83">
                  <a:moveTo>
                    <a:pt x="87" y="32"/>
                  </a:moveTo>
                  <a:cubicBezTo>
                    <a:pt x="88" y="32"/>
                    <a:pt x="89" y="32"/>
                    <a:pt x="91" y="32"/>
                  </a:cubicBezTo>
                  <a:cubicBezTo>
                    <a:pt x="87" y="14"/>
                    <a:pt x="68" y="0"/>
                    <a:pt x="45" y="0"/>
                  </a:cubicBezTo>
                  <a:cubicBezTo>
                    <a:pt x="21" y="0"/>
                    <a:pt x="0" y="17"/>
                    <a:pt x="0" y="39"/>
                  </a:cubicBezTo>
                  <a:cubicBezTo>
                    <a:pt x="0" y="51"/>
                    <a:pt x="7" y="61"/>
                    <a:pt x="18" y="69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30" y="75"/>
                    <a:pt x="30" y="75"/>
                    <a:pt x="30" y="75"/>
                  </a:cubicBezTo>
                  <a:cubicBezTo>
                    <a:pt x="35" y="76"/>
                    <a:pt x="40" y="77"/>
                    <a:pt x="45" y="77"/>
                  </a:cubicBezTo>
                  <a:cubicBezTo>
                    <a:pt x="47" y="77"/>
                    <a:pt x="48" y="77"/>
                    <a:pt x="50" y="77"/>
                  </a:cubicBezTo>
                  <a:cubicBezTo>
                    <a:pt x="49" y="74"/>
                    <a:pt x="48" y="71"/>
                    <a:pt x="48" y="67"/>
                  </a:cubicBezTo>
                  <a:cubicBezTo>
                    <a:pt x="48" y="48"/>
                    <a:pt x="65" y="32"/>
                    <a:pt x="87" y="32"/>
                  </a:cubicBezTo>
                  <a:close/>
                  <a:moveTo>
                    <a:pt x="62" y="19"/>
                  </a:moveTo>
                  <a:cubicBezTo>
                    <a:pt x="66" y="19"/>
                    <a:pt x="68" y="22"/>
                    <a:pt x="68" y="25"/>
                  </a:cubicBezTo>
                  <a:cubicBezTo>
                    <a:pt x="68" y="29"/>
                    <a:pt x="66" y="31"/>
                    <a:pt x="62" y="31"/>
                  </a:cubicBezTo>
                  <a:cubicBezTo>
                    <a:pt x="59" y="31"/>
                    <a:pt x="56" y="29"/>
                    <a:pt x="56" y="25"/>
                  </a:cubicBezTo>
                  <a:cubicBezTo>
                    <a:pt x="56" y="22"/>
                    <a:pt x="59" y="19"/>
                    <a:pt x="62" y="19"/>
                  </a:cubicBezTo>
                  <a:close/>
                  <a:moveTo>
                    <a:pt x="31" y="31"/>
                  </a:moveTo>
                  <a:cubicBezTo>
                    <a:pt x="27" y="31"/>
                    <a:pt x="24" y="29"/>
                    <a:pt x="24" y="25"/>
                  </a:cubicBezTo>
                  <a:cubicBezTo>
                    <a:pt x="24" y="22"/>
                    <a:pt x="27" y="19"/>
                    <a:pt x="31" y="19"/>
                  </a:cubicBezTo>
                  <a:cubicBezTo>
                    <a:pt x="34" y="19"/>
                    <a:pt x="36" y="22"/>
                    <a:pt x="36" y="25"/>
                  </a:cubicBezTo>
                  <a:cubicBezTo>
                    <a:pt x="36" y="29"/>
                    <a:pt x="34" y="31"/>
                    <a:pt x="31" y="3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Freeform 24"/>
            <p:cNvSpPr>
              <a:spLocks noEditPoints="1" noChangeArrowheads="1"/>
            </p:cNvSpPr>
            <p:nvPr/>
          </p:nvSpPr>
          <p:spPr bwMode="auto">
            <a:xfrm>
              <a:off x="111764" y="75441"/>
              <a:ext cx="169509" cy="153676"/>
            </a:xfrm>
            <a:custGeom>
              <a:avLst/>
              <a:gdLst>
                <a:gd name="T0" fmla="*/ 2147483647 w 77"/>
                <a:gd name="T1" fmla="*/ 2147483647 h 70"/>
                <a:gd name="T2" fmla="*/ 2147483647 w 77"/>
                <a:gd name="T3" fmla="*/ 0 h 70"/>
                <a:gd name="T4" fmla="*/ 0 w 77"/>
                <a:gd name="T5" fmla="*/ 2147483647 h 70"/>
                <a:gd name="T6" fmla="*/ 2147483647 w 77"/>
                <a:gd name="T7" fmla="*/ 2147483647 h 70"/>
                <a:gd name="T8" fmla="*/ 2147483647 w 77"/>
                <a:gd name="T9" fmla="*/ 2147483647 h 70"/>
                <a:gd name="T10" fmla="*/ 2147483647 w 77"/>
                <a:gd name="T11" fmla="*/ 2147483647 h 70"/>
                <a:gd name="T12" fmla="*/ 2147483647 w 77"/>
                <a:gd name="T13" fmla="*/ 2147483647 h 70"/>
                <a:gd name="T14" fmla="*/ 2147483647 w 77"/>
                <a:gd name="T15" fmla="*/ 2147483647 h 70"/>
                <a:gd name="T16" fmla="*/ 2147483647 w 77"/>
                <a:gd name="T17" fmla="*/ 2147483647 h 70"/>
                <a:gd name="T18" fmla="*/ 2147483647 w 77"/>
                <a:gd name="T19" fmla="*/ 2147483647 h 70"/>
                <a:gd name="T20" fmla="*/ 2147483647 w 77"/>
                <a:gd name="T21" fmla="*/ 2147483647 h 70"/>
                <a:gd name="T22" fmla="*/ 2147483647 w 77"/>
                <a:gd name="T23" fmla="*/ 2147483647 h 70"/>
                <a:gd name="T24" fmla="*/ 2147483647 w 77"/>
                <a:gd name="T25" fmla="*/ 2147483647 h 70"/>
                <a:gd name="T26" fmla="*/ 2147483647 w 77"/>
                <a:gd name="T27" fmla="*/ 2147483647 h 70"/>
                <a:gd name="T28" fmla="*/ 2147483647 w 77"/>
                <a:gd name="T29" fmla="*/ 2147483647 h 70"/>
                <a:gd name="T30" fmla="*/ 2147483647 w 77"/>
                <a:gd name="T31" fmla="*/ 2147483647 h 70"/>
                <a:gd name="T32" fmla="*/ 2147483647 w 77"/>
                <a:gd name="T33" fmla="*/ 2147483647 h 70"/>
                <a:gd name="T34" fmla="*/ 2147483647 w 77"/>
                <a:gd name="T35" fmla="*/ 2147483647 h 7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77"/>
                <a:gd name="T55" fmla="*/ 0 h 70"/>
                <a:gd name="T56" fmla="*/ 77 w 77"/>
                <a:gd name="T57" fmla="*/ 70 h 70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77" h="70">
                  <a:moveTo>
                    <a:pt x="77" y="33"/>
                  </a:moveTo>
                  <a:cubicBezTo>
                    <a:pt x="77" y="15"/>
                    <a:pt x="59" y="0"/>
                    <a:pt x="38" y="0"/>
                  </a:cubicBezTo>
                  <a:cubicBezTo>
                    <a:pt x="17" y="0"/>
                    <a:pt x="0" y="15"/>
                    <a:pt x="0" y="33"/>
                  </a:cubicBezTo>
                  <a:cubicBezTo>
                    <a:pt x="0" y="51"/>
                    <a:pt x="17" y="66"/>
                    <a:pt x="38" y="66"/>
                  </a:cubicBezTo>
                  <a:cubicBezTo>
                    <a:pt x="43" y="66"/>
                    <a:pt x="47" y="65"/>
                    <a:pt x="52" y="63"/>
                  </a:cubicBezTo>
                  <a:cubicBezTo>
                    <a:pt x="64" y="70"/>
                    <a:pt x="64" y="70"/>
                    <a:pt x="64" y="70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70" y="52"/>
                    <a:pt x="77" y="43"/>
                    <a:pt x="77" y="33"/>
                  </a:cubicBezTo>
                  <a:close/>
                  <a:moveTo>
                    <a:pt x="26" y="27"/>
                  </a:moveTo>
                  <a:cubicBezTo>
                    <a:pt x="24" y="27"/>
                    <a:pt x="21" y="25"/>
                    <a:pt x="21" y="23"/>
                  </a:cubicBezTo>
                  <a:cubicBezTo>
                    <a:pt x="21" y="21"/>
                    <a:pt x="24" y="18"/>
                    <a:pt x="26" y="18"/>
                  </a:cubicBezTo>
                  <a:cubicBezTo>
                    <a:pt x="29" y="18"/>
                    <a:pt x="32" y="21"/>
                    <a:pt x="32" y="23"/>
                  </a:cubicBezTo>
                  <a:cubicBezTo>
                    <a:pt x="32" y="25"/>
                    <a:pt x="29" y="27"/>
                    <a:pt x="26" y="27"/>
                  </a:cubicBezTo>
                  <a:close/>
                  <a:moveTo>
                    <a:pt x="51" y="27"/>
                  </a:moveTo>
                  <a:cubicBezTo>
                    <a:pt x="49" y="27"/>
                    <a:pt x="46" y="25"/>
                    <a:pt x="46" y="23"/>
                  </a:cubicBezTo>
                  <a:cubicBezTo>
                    <a:pt x="46" y="21"/>
                    <a:pt x="49" y="18"/>
                    <a:pt x="51" y="18"/>
                  </a:cubicBezTo>
                  <a:cubicBezTo>
                    <a:pt x="54" y="18"/>
                    <a:pt x="56" y="21"/>
                    <a:pt x="56" y="23"/>
                  </a:cubicBezTo>
                  <a:cubicBezTo>
                    <a:pt x="56" y="25"/>
                    <a:pt x="54" y="27"/>
                    <a:pt x="51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8014" y="2610731"/>
            <a:ext cx="3375786" cy="3375786"/>
          </a:xfrm>
          <a:prstGeom prst="rect">
            <a:avLst/>
          </a:prstGeom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357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12188825" cy="6858000"/>
          </a:xfrm>
          <a:prstGeom prst="rect">
            <a:avLst/>
          </a:prstGeom>
          <a:solidFill>
            <a:srgbClr val="1E2B3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5" name="标题 1"/>
          <p:cNvSpPr txBox="1">
            <a:spLocks noChangeArrowheads="1"/>
          </p:cNvSpPr>
          <p:nvPr/>
        </p:nvSpPr>
        <p:spPr bwMode="auto">
          <a:xfrm>
            <a:off x="2835597" y="2317877"/>
            <a:ext cx="6517630" cy="873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/>
            <a:r>
              <a:rPr lang="en-US" altLang="zh-CN" sz="50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  <a:sym typeface="Tahoma" panose="020B0604030504040204" pitchFamily="34" charset="0"/>
              </a:rPr>
              <a:t>Thank</a:t>
            </a:r>
            <a:r>
              <a:rPr lang="zh-CN" altLang="en-US" sz="50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  <a:sym typeface="Tahoma" panose="020B0604030504040204" pitchFamily="34" charset="0"/>
              </a:rPr>
              <a:t> </a:t>
            </a:r>
            <a:r>
              <a:rPr lang="en-US" altLang="zh-CN" sz="5000" spc="3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Tahoma" panose="020B0604030504040204" pitchFamily="34" charset="0"/>
                <a:sym typeface="Tahoma" panose="020B0604030504040204" pitchFamily="34" charset="0"/>
              </a:rPr>
              <a:t>You</a:t>
            </a:r>
            <a:endParaRPr lang="zh-CN" altLang="en-US" sz="50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  <a:sym typeface="Tahoma" panose="020B0604030504040204" pitchFamily="34" charset="0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380" y="5889816"/>
            <a:ext cx="2036064" cy="652272"/>
          </a:xfrm>
          <a:prstGeom prst="rect">
            <a:avLst/>
          </a:prstGeom>
        </p:spPr>
      </p:pic>
      <p:sp>
        <p:nvSpPr>
          <p:cNvPr id="6" name="标题 1"/>
          <p:cNvSpPr txBox="1">
            <a:spLocks noChangeArrowheads="1"/>
          </p:cNvSpPr>
          <p:nvPr/>
        </p:nvSpPr>
        <p:spPr bwMode="auto">
          <a:xfrm>
            <a:off x="2835597" y="3430599"/>
            <a:ext cx="6517630" cy="873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914400"/>
            <a:endParaRPr lang="zh-CN" altLang="en-US" sz="3600" spc="3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Tahoma" panose="020B0604030504040204" pitchFamily="34" charset="0"/>
              <a:sym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941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CONTENTSID" val="1036"/>
  <p:tag name="MH_SECTIONID" val="1037,1038,1039,1040,"/>
</p:tagLst>
</file>

<file path=ppt/theme/theme1.xml><?xml version="1.0" encoding="utf-8"?>
<a:theme xmlns:a="http://schemas.openxmlformats.org/drawingml/2006/main" name="自定义设计方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2015年导航及搜索年终总结" id="{79E3FE22-26CB-3E4D-AB0E-A1CA979685FC}" vid="{800FEAA4-DCFD-6541-B607-76B5C5E6ED6B}"/>
    </a:ext>
  </a:extLst>
</a:theme>
</file>

<file path=ppt/theme/theme2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F0641E"/>
      </a:dk2>
      <a:lt2>
        <a:srgbClr val="EEECE1"/>
      </a:lt2>
      <a:accent1>
        <a:srgbClr val="F7941E"/>
      </a:accent1>
      <a:accent2>
        <a:srgbClr val="BF1C7D"/>
      </a:accent2>
      <a:accent3>
        <a:srgbClr val="FFFFFF"/>
      </a:accent3>
      <a:accent4>
        <a:srgbClr val="000000"/>
      </a:accent4>
      <a:accent5>
        <a:srgbClr val="FAC8AB"/>
      </a:accent5>
      <a:accent6>
        <a:srgbClr val="AD1871"/>
      </a:accent6>
      <a:hlink>
        <a:srgbClr val="0000FF"/>
      </a:hlink>
      <a:folHlink>
        <a:srgbClr val="800080"/>
      </a:folHlink>
    </a:clrScheme>
    <a:fontScheme name="Arial Black-Arial">
      <a:majorFont>
        <a:latin typeface="Arial Black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572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F0641E"/>
        </a:dk2>
        <a:lt2>
          <a:srgbClr val="EEECE1"/>
        </a:lt2>
        <a:accent1>
          <a:srgbClr val="F7941E"/>
        </a:accent1>
        <a:accent2>
          <a:srgbClr val="BF1C7D"/>
        </a:accent2>
        <a:accent3>
          <a:srgbClr val="FFFFFF"/>
        </a:accent3>
        <a:accent4>
          <a:srgbClr val="000000"/>
        </a:accent4>
        <a:accent5>
          <a:srgbClr val="FAC8AB"/>
        </a:accent5>
        <a:accent6>
          <a:srgbClr val="AD1871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2015年导航及搜索年终总结" id="{79E3FE22-26CB-3E4D-AB0E-A1CA979685FC}" vid="{17973084-0DAD-FD48-9D03-1A7F494DD8C3}"/>
    </a:ext>
  </a:extLst>
</a:theme>
</file>

<file path=ppt/theme/theme3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F0641E"/>
      </a:dk2>
      <a:lt2>
        <a:srgbClr val="EEECE1"/>
      </a:lt2>
      <a:accent1>
        <a:srgbClr val="F7941E"/>
      </a:accent1>
      <a:accent2>
        <a:srgbClr val="BF1C7D"/>
      </a:accent2>
      <a:accent3>
        <a:srgbClr val="FFFFFF"/>
      </a:accent3>
      <a:accent4>
        <a:srgbClr val="000000"/>
      </a:accent4>
      <a:accent5>
        <a:srgbClr val="FAC8AB"/>
      </a:accent5>
      <a:accent6>
        <a:srgbClr val="AD1871"/>
      </a:accent6>
      <a:hlink>
        <a:srgbClr val="0000FF"/>
      </a:hlink>
      <a:folHlink>
        <a:srgbClr val="80008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2015年导航及搜索年终总结</Template>
  <TotalTime>6358</TotalTime>
  <Pages>0</Pages>
  <Words>229</Words>
  <Characters>0</Characters>
  <Application>Microsoft Office PowerPoint</Application>
  <DocSecurity>0</DocSecurity>
  <PresentationFormat>自定义</PresentationFormat>
  <Lines>0</Lines>
  <Paragraphs>64</Paragraphs>
  <Slides>11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11</vt:i4>
      </vt:variant>
    </vt:vector>
  </HeadingPairs>
  <TitlesOfParts>
    <vt:vector size="25" baseType="lpstr">
      <vt:lpstr>Gotham-Light</vt:lpstr>
      <vt:lpstr>Gotham-Medium</vt:lpstr>
      <vt:lpstr>黑体</vt:lpstr>
      <vt:lpstr>华文琥珀</vt:lpstr>
      <vt:lpstr>宋体</vt:lpstr>
      <vt:lpstr>微软雅黑</vt:lpstr>
      <vt:lpstr>微软雅黑 (标题)</vt:lpstr>
      <vt:lpstr>Arial</vt:lpstr>
      <vt:lpstr>Arial Black</vt:lpstr>
      <vt:lpstr>Calibri</vt:lpstr>
      <vt:lpstr>Calibri Light</vt:lpstr>
      <vt:lpstr>Tahoma</vt:lpstr>
      <vt:lpstr>自定义设计方案</vt:lpstr>
      <vt:lpstr>Office Theme</vt:lpstr>
      <vt:lpstr>PowerPoint 演示文稿</vt:lpstr>
      <vt:lpstr>About Me</vt:lpstr>
      <vt:lpstr>PowerPoint 演示文稿</vt:lpstr>
      <vt:lpstr>揭开反病毒工程师的面纱 </vt:lpstr>
      <vt:lpstr>浅谈PE</vt:lpstr>
      <vt:lpstr>遇见：PC病毒</vt:lpstr>
      <vt:lpstr>约会：PC病毒 </vt:lpstr>
      <vt:lpstr>新欢：手机病毒 </vt:lpstr>
      <vt:lpstr>学好什么走遍天下都不怕 </vt:lpstr>
      <vt:lpstr>PowerPoint 演示文稿</vt:lpstr>
      <vt:lpstr>PowerPoint 演示文稿</vt:lpstr>
    </vt:vector>
  </TitlesOfParts>
  <Company/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2016下半年Pc业务总结规划</dc:title>
  <dc:creator>Fuzhiyuan</dc:creator>
  <cp:lastModifiedBy>kkk</cp:lastModifiedBy>
  <cp:revision>332</cp:revision>
  <dcterms:created xsi:type="dcterms:W3CDTF">2016-08-24T16:00:23Z</dcterms:created>
  <dcterms:modified xsi:type="dcterms:W3CDTF">2017-04-13T06:55:26Z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2052-9.1.0.4866</vt:lpwstr>
  </property>
</Properties>
</file>