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0FB8B5-67E7-4CF0-83E3-0801F5F304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53C17EB-26EA-4C8B-A0A8-56CB74CB17FC}">
      <dgm:prSet phldrT="[文本]"/>
      <dgm:spPr/>
      <dgm:t>
        <a:bodyPr/>
        <a:lstStyle/>
        <a:p>
          <a:r>
            <a:rPr lang="zh-CN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论坛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EE9388E3-7083-4FC0-A698-42F22CDF002B}" type="parTrans" cxnId="{75E72B4B-131E-4237-830E-94848F1EEB45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B109184D-1114-48C5-955E-7D95A9CA23B2}" type="sibTrans" cxnId="{75E72B4B-131E-4237-830E-94848F1EEB45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D801BBC3-1D11-4F7F-A29C-C63FA417C44B}">
      <dgm:prSet phldrT="[文本]"/>
      <dgm:spPr/>
      <dgm:t>
        <a:bodyPr/>
        <a:lstStyle/>
        <a:p>
          <a:r>
            <a:rPr lang="en-US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http://www.chinagdg.com/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2239C21B-07F0-4AE8-8047-F5F8FDB1F4DB}" type="parTrans" cxnId="{FF812879-0517-40B5-B082-8AAE2386AD3C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08586023-A9E8-4717-85A3-17C80CA768FD}" type="sibTrans" cxnId="{FF812879-0517-40B5-B082-8AAE2386AD3C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EF4D1A7E-F869-4FF3-9F00-2897C15F932E}">
      <dgm:prSet phldrT="[文本]"/>
      <dgm:spPr/>
      <dgm:t>
        <a:bodyPr/>
        <a:lstStyle/>
        <a:p>
          <a:r>
            <a:rPr lang="zh-CN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微信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3B583A45-1C3F-4632-AC80-EEFF529202E9}" type="parTrans" cxnId="{149CD041-9F85-42A6-8359-4A86B796A25C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96235362-6FC5-4E6A-B9DE-07F07E9BBAD8}" type="sibTrans" cxnId="{149CD041-9F85-42A6-8359-4A86B796A25C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B133012F-947F-483D-B653-1CC6F6E58E8C}">
      <dgm:prSet phldrT="[文本]"/>
      <dgm:spPr/>
      <dgm:t>
        <a:bodyPr/>
        <a:lstStyle/>
        <a:p>
          <a:r>
            <a:rPr lang="en-US" altLang="zh-CN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GDG</a:t>
          </a:r>
          <a:r>
            <a:rPr lang="zh-CN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珠海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7A361A4F-B13F-4279-AE06-EDC6FD4600B5}" type="parTrans" cxnId="{860C3B2A-1472-4735-975D-02EEDF6958A5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B0CBD31E-E0FC-468E-B68D-74BFDD18D3CE}" type="sibTrans" cxnId="{860C3B2A-1472-4735-975D-02EEDF6958A5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7043F15A-747B-4B52-A195-2764DDEB6B0D}">
      <dgm:prSet phldrT="[文本]"/>
      <dgm:spPr/>
      <dgm:t>
        <a:bodyPr/>
        <a:lstStyle/>
        <a:p>
          <a:r>
            <a:rPr lang="zh-CN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微博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D8DE53B7-72C5-448D-8431-4542F88E67F7}" type="parTrans" cxnId="{66B5F572-1961-4126-931C-96CDBCF5B0D9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D819D488-7B62-46E1-9962-94727955ADDB}" type="sibTrans" cxnId="{66B5F572-1961-4126-931C-96CDBCF5B0D9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78FE8447-9C09-4C03-94B9-DE5042478543}">
      <dgm:prSet phldrT="[文本]"/>
      <dgm:spPr/>
      <dgm:t>
        <a:bodyPr/>
        <a:lstStyle/>
        <a:p>
          <a:r>
            <a:rPr lang="en-US" altLang="zh-CN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@GDG</a:t>
          </a:r>
          <a:r>
            <a:rPr lang="zh-CN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珠海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9592484A-A99F-42D1-A010-138A65A099A6}" type="parTrans" cxnId="{841020E6-D148-46AE-A726-5246D7B509C1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5C580E8B-166B-495F-BF0F-CA8F5B0F03B0}" type="sibTrans" cxnId="{841020E6-D148-46AE-A726-5246D7B509C1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DB462588-A427-46F6-88DC-71CF0CE0E9FB}">
      <dgm:prSet phldrT="[文本]"/>
      <dgm:spPr/>
      <dgm:t>
        <a:bodyPr/>
        <a:lstStyle/>
        <a:p>
          <a:r>
            <a:rPr lang="en-US" altLang="zh-CN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G+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C2BEAB0E-1F77-4C24-8A53-3776579AD59F}" type="parTrans" cxnId="{8476E317-09BF-4B5F-905C-50705534A21F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81BF7202-C2D5-4646-9276-4A97C5075279}" type="sibTrans" cxnId="{8476E317-09BF-4B5F-905C-50705534A21F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9191785C-155F-400B-B9A2-64FBF1DC36EA}">
      <dgm:prSet phldrT="[文本]"/>
      <dgm:spPr/>
      <dgm:t>
        <a:bodyPr/>
        <a:lstStyle/>
        <a:p>
          <a:r>
            <a:rPr lang="en-US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G+ </a:t>
          </a:r>
          <a:r>
            <a:rPr lang="zh-CN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主页</a:t>
          </a:r>
          <a:r>
            <a:rPr lang="en-US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: GDG </a:t>
          </a:r>
          <a:r>
            <a:rPr lang="en-US" altLang="en-US" b="1" dirty="0" err="1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ZhuHai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AACF465E-C0CC-44E2-B5FE-C369729A8E94}" type="parTrans" cxnId="{757E163A-1EA3-40BB-99DD-D42A430623CC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E5E9FD07-22DC-4DAC-B0A8-26057E258DDE}" type="sibTrans" cxnId="{757E163A-1EA3-40BB-99DD-D42A430623CC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F8DFE193-9586-470A-94B2-C930BB72694D}">
      <dgm:prSet/>
      <dgm:spPr/>
      <dgm:t>
        <a:bodyPr/>
        <a:lstStyle/>
        <a:p>
          <a:r>
            <a:rPr lang="en-US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G+ </a:t>
          </a:r>
          <a:r>
            <a:rPr lang="zh-CN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社群</a:t>
          </a:r>
          <a:r>
            <a:rPr lang="en-US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: ZhuHai GDG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193DDA41-93F6-4CAB-985A-B95128F82B64}" type="parTrans" cxnId="{2B40CEFE-2205-479D-88C3-7B864E75892A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AD9B50D8-5305-451E-97B6-87852DB69736}" type="sibTrans" cxnId="{2B40CEFE-2205-479D-88C3-7B864E75892A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95C46395-BF3A-4F79-A8AB-99BBAA4619DA}">
      <dgm:prSet phldrT="[文本]"/>
      <dgm:spPr/>
      <dgm:t>
        <a:bodyPr/>
        <a:lstStyle/>
        <a:p>
          <a:r>
            <a:rPr lang="zh-CN" altLang="en-US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官网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A130B8D3-052D-4DAD-813A-502353759C78}" type="parTrans" cxnId="{BB2A32BA-D948-4DFC-9FA8-AF5994A05B28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8D353DE7-3369-4126-BF1B-CE7F4A510ED8}" type="sibTrans" cxnId="{BB2A32BA-D948-4DFC-9FA8-AF5994A05B28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2E3B9BE7-4777-4ED6-B54E-820AC79E9D31}">
      <dgm:prSet phldrT="[文本]"/>
      <dgm:spPr/>
      <dgm:t>
        <a:bodyPr/>
        <a:lstStyle/>
        <a:p>
          <a:r>
            <a:rPr lang="en-US" altLang="en-US" b="1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http://chinagdg.org/</a:t>
          </a:r>
          <a:endParaRPr lang="zh-CN" altLang="en-US" b="1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5CBA88B1-7527-41D2-8D4F-34C3744FD816}" type="parTrans" cxnId="{DFBA6446-14D5-4057-B6C1-C37882D07F1D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121AF77D-16B7-4FE8-87C4-B0706680FAC7}" type="sibTrans" cxnId="{DFBA6446-14D5-4057-B6C1-C37882D07F1D}">
      <dgm:prSet/>
      <dgm:spPr/>
      <dgm:t>
        <a:bodyPr/>
        <a:lstStyle/>
        <a:p>
          <a:endParaRPr lang="zh-CN" altLang="en-US" b="1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gm:t>
    </dgm:pt>
    <dgm:pt modelId="{364C24A4-AF02-4CDA-BFEF-9BB0817975D5}" type="pres">
      <dgm:prSet presAssocID="{8B0FB8B5-67E7-4CF0-83E3-0801F5F304AD}" presName="Name0" presStyleCnt="0">
        <dgm:presLayoutVars>
          <dgm:dir/>
          <dgm:animLvl val="lvl"/>
          <dgm:resizeHandles val="exact"/>
        </dgm:presLayoutVars>
      </dgm:prSet>
      <dgm:spPr/>
    </dgm:pt>
    <dgm:pt modelId="{A7812580-8CE0-4E19-88F0-E52E669129D0}" type="pres">
      <dgm:prSet presAssocID="{DB462588-A427-46F6-88DC-71CF0CE0E9FB}" presName="linNode" presStyleCnt="0"/>
      <dgm:spPr/>
    </dgm:pt>
    <dgm:pt modelId="{AE8CE782-0031-4994-B8A2-D4A320FBCA74}" type="pres">
      <dgm:prSet presAssocID="{DB462588-A427-46F6-88DC-71CF0CE0E9FB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0DAEE3CC-F171-4AD5-B274-949E03A5C4AE}" type="pres">
      <dgm:prSet presAssocID="{DB462588-A427-46F6-88DC-71CF0CE0E9FB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770088C-4DEF-4B93-88F6-5791A05E7BDC}" type="pres">
      <dgm:prSet presAssocID="{81BF7202-C2D5-4646-9276-4A97C5075279}" presName="sp" presStyleCnt="0"/>
      <dgm:spPr/>
    </dgm:pt>
    <dgm:pt modelId="{B0316ED6-5C2D-4BF8-9D4D-F7DFBB1DC901}" type="pres">
      <dgm:prSet presAssocID="{053C17EB-26EA-4C8B-A0A8-56CB74CB17FC}" presName="linNode" presStyleCnt="0"/>
      <dgm:spPr/>
    </dgm:pt>
    <dgm:pt modelId="{B5CA768E-B6B4-4F90-BD1A-21927ABB493F}" type="pres">
      <dgm:prSet presAssocID="{053C17EB-26EA-4C8B-A0A8-56CB74CB17FC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FD24E53-C5E7-4C07-A6EF-C69EB1D66DD9}" type="pres">
      <dgm:prSet presAssocID="{053C17EB-26EA-4C8B-A0A8-56CB74CB17FC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4C31E97-8FE5-4C54-AB99-9C457231D607}" type="pres">
      <dgm:prSet presAssocID="{B109184D-1114-48C5-955E-7D95A9CA23B2}" presName="sp" presStyleCnt="0"/>
      <dgm:spPr/>
    </dgm:pt>
    <dgm:pt modelId="{291E7C77-802D-4409-8AA1-BB9B20002ED2}" type="pres">
      <dgm:prSet presAssocID="{EF4D1A7E-F869-4FF3-9F00-2897C15F932E}" presName="linNode" presStyleCnt="0"/>
      <dgm:spPr/>
    </dgm:pt>
    <dgm:pt modelId="{4731E77B-7B43-429A-9F39-9627EB9C6C36}" type="pres">
      <dgm:prSet presAssocID="{EF4D1A7E-F869-4FF3-9F00-2897C15F932E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B54EBEDC-1A48-4392-B65F-537BE7B6A19E}" type="pres">
      <dgm:prSet presAssocID="{EF4D1A7E-F869-4FF3-9F00-2897C15F932E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644AE0C-D5A4-4921-B830-3F3BFA713F4C}" type="pres">
      <dgm:prSet presAssocID="{96235362-6FC5-4E6A-B9DE-07F07E9BBAD8}" presName="sp" presStyleCnt="0"/>
      <dgm:spPr/>
    </dgm:pt>
    <dgm:pt modelId="{5A7A7D7E-AB2B-4396-930F-EA4F6E23EF6B}" type="pres">
      <dgm:prSet presAssocID="{7043F15A-747B-4B52-A195-2764DDEB6B0D}" presName="linNode" presStyleCnt="0"/>
      <dgm:spPr/>
    </dgm:pt>
    <dgm:pt modelId="{6F3312A7-9273-45B6-93DB-43B0D1A2708A}" type="pres">
      <dgm:prSet presAssocID="{7043F15A-747B-4B52-A195-2764DDEB6B0D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48CF71CA-5473-497A-910E-4AAFC7E3A2BD}" type="pres">
      <dgm:prSet presAssocID="{7043F15A-747B-4B52-A195-2764DDEB6B0D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3DF8902-3AE6-4513-ADD7-2986C5A3313B}" type="pres">
      <dgm:prSet presAssocID="{D819D488-7B62-46E1-9962-94727955ADDB}" presName="sp" presStyleCnt="0"/>
      <dgm:spPr/>
    </dgm:pt>
    <dgm:pt modelId="{B4FC0BDC-17EF-4598-9ABF-C163E8321FBD}" type="pres">
      <dgm:prSet presAssocID="{95C46395-BF3A-4F79-A8AB-99BBAA4619DA}" presName="linNode" presStyleCnt="0"/>
      <dgm:spPr/>
    </dgm:pt>
    <dgm:pt modelId="{44B03942-FC1E-49E5-B3F3-7AAC8A4F4AEB}" type="pres">
      <dgm:prSet presAssocID="{95C46395-BF3A-4F79-A8AB-99BBAA4619DA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92BDFE8-36B6-4A14-910B-C1A1B0B9ADFE}" type="pres">
      <dgm:prSet presAssocID="{95C46395-BF3A-4F79-A8AB-99BBAA4619DA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757E163A-1EA3-40BB-99DD-D42A430623CC}" srcId="{DB462588-A427-46F6-88DC-71CF0CE0E9FB}" destId="{9191785C-155F-400B-B9A2-64FBF1DC36EA}" srcOrd="0" destOrd="0" parTransId="{AACF465E-C0CC-44E2-B5FE-C369729A8E94}" sibTransId="{E5E9FD07-22DC-4DAC-B0A8-26057E258DDE}"/>
    <dgm:cxn modelId="{3816546E-B159-4C56-962C-EB2228E63E88}" type="presOf" srcId="{F8DFE193-9586-470A-94B2-C930BB72694D}" destId="{0DAEE3CC-F171-4AD5-B274-949E03A5C4AE}" srcOrd="0" destOrd="1" presId="urn:microsoft.com/office/officeart/2005/8/layout/vList5"/>
    <dgm:cxn modelId="{58C91357-0C33-45F3-964B-5B8FA7CFC831}" type="presOf" srcId="{D801BBC3-1D11-4F7F-A29C-C63FA417C44B}" destId="{7FD24E53-C5E7-4C07-A6EF-C69EB1D66DD9}" srcOrd="0" destOrd="0" presId="urn:microsoft.com/office/officeart/2005/8/layout/vList5"/>
    <dgm:cxn modelId="{29728DF3-1C56-4E7B-BE1E-F1D4A5A57CA7}" type="presOf" srcId="{EF4D1A7E-F869-4FF3-9F00-2897C15F932E}" destId="{4731E77B-7B43-429A-9F39-9627EB9C6C36}" srcOrd="0" destOrd="0" presId="urn:microsoft.com/office/officeart/2005/8/layout/vList5"/>
    <dgm:cxn modelId="{841020E6-D148-46AE-A726-5246D7B509C1}" srcId="{7043F15A-747B-4B52-A195-2764DDEB6B0D}" destId="{78FE8447-9C09-4C03-94B9-DE5042478543}" srcOrd="0" destOrd="0" parTransId="{9592484A-A99F-42D1-A010-138A65A099A6}" sibTransId="{5C580E8B-166B-495F-BF0F-CA8F5B0F03B0}"/>
    <dgm:cxn modelId="{2B40CEFE-2205-479D-88C3-7B864E75892A}" srcId="{DB462588-A427-46F6-88DC-71CF0CE0E9FB}" destId="{F8DFE193-9586-470A-94B2-C930BB72694D}" srcOrd="1" destOrd="0" parTransId="{193DDA41-93F6-4CAB-985A-B95128F82B64}" sibTransId="{AD9B50D8-5305-451E-97B6-87852DB69736}"/>
    <dgm:cxn modelId="{580D3BD9-CD5A-455F-8FEF-11DDDD99FA87}" type="presOf" srcId="{B133012F-947F-483D-B653-1CC6F6E58E8C}" destId="{B54EBEDC-1A48-4392-B65F-537BE7B6A19E}" srcOrd="0" destOrd="0" presId="urn:microsoft.com/office/officeart/2005/8/layout/vList5"/>
    <dgm:cxn modelId="{860C3B2A-1472-4735-975D-02EEDF6958A5}" srcId="{EF4D1A7E-F869-4FF3-9F00-2897C15F932E}" destId="{B133012F-947F-483D-B653-1CC6F6E58E8C}" srcOrd="0" destOrd="0" parTransId="{7A361A4F-B13F-4279-AE06-EDC6FD4600B5}" sibTransId="{B0CBD31E-E0FC-468E-B68D-74BFDD18D3CE}"/>
    <dgm:cxn modelId="{8AD800FD-3558-4603-AEF3-08B936862827}" type="presOf" srcId="{9191785C-155F-400B-B9A2-64FBF1DC36EA}" destId="{0DAEE3CC-F171-4AD5-B274-949E03A5C4AE}" srcOrd="0" destOrd="0" presId="urn:microsoft.com/office/officeart/2005/8/layout/vList5"/>
    <dgm:cxn modelId="{75E72B4B-131E-4237-830E-94848F1EEB45}" srcId="{8B0FB8B5-67E7-4CF0-83E3-0801F5F304AD}" destId="{053C17EB-26EA-4C8B-A0A8-56CB74CB17FC}" srcOrd="1" destOrd="0" parTransId="{EE9388E3-7083-4FC0-A698-42F22CDF002B}" sibTransId="{B109184D-1114-48C5-955E-7D95A9CA23B2}"/>
    <dgm:cxn modelId="{BB2A32BA-D948-4DFC-9FA8-AF5994A05B28}" srcId="{8B0FB8B5-67E7-4CF0-83E3-0801F5F304AD}" destId="{95C46395-BF3A-4F79-A8AB-99BBAA4619DA}" srcOrd="4" destOrd="0" parTransId="{A130B8D3-052D-4DAD-813A-502353759C78}" sibTransId="{8D353DE7-3369-4126-BF1B-CE7F4A510ED8}"/>
    <dgm:cxn modelId="{C205555A-5110-4D87-9889-1907B7DDCEDA}" type="presOf" srcId="{DB462588-A427-46F6-88DC-71CF0CE0E9FB}" destId="{AE8CE782-0031-4994-B8A2-D4A320FBCA74}" srcOrd="0" destOrd="0" presId="urn:microsoft.com/office/officeart/2005/8/layout/vList5"/>
    <dgm:cxn modelId="{F4AE173C-D3CE-4A08-96CD-38670A6D8134}" type="presOf" srcId="{95C46395-BF3A-4F79-A8AB-99BBAA4619DA}" destId="{44B03942-FC1E-49E5-B3F3-7AAC8A4F4AEB}" srcOrd="0" destOrd="0" presId="urn:microsoft.com/office/officeart/2005/8/layout/vList5"/>
    <dgm:cxn modelId="{7B16061E-0763-4C07-A750-CF4D164EDE40}" type="presOf" srcId="{2E3B9BE7-4777-4ED6-B54E-820AC79E9D31}" destId="{292BDFE8-36B6-4A14-910B-C1A1B0B9ADFE}" srcOrd="0" destOrd="0" presId="urn:microsoft.com/office/officeart/2005/8/layout/vList5"/>
    <dgm:cxn modelId="{DFBA6446-14D5-4057-B6C1-C37882D07F1D}" srcId="{95C46395-BF3A-4F79-A8AB-99BBAA4619DA}" destId="{2E3B9BE7-4777-4ED6-B54E-820AC79E9D31}" srcOrd="0" destOrd="0" parTransId="{5CBA88B1-7527-41D2-8D4F-34C3744FD816}" sibTransId="{121AF77D-16B7-4FE8-87C4-B0706680FAC7}"/>
    <dgm:cxn modelId="{8476E317-09BF-4B5F-905C-50705534A21F}" srcId="{8B0FB8B5-67E7-4CF0-83E3-0801F5F304AD}" destId="{DB462588-A427-46F6-88DC-71CF0CE0E9FB}" srcOrd="0" destOrd="0" parTransId="{C2BEAB0E-1F77-4C24-8A53-3776579AD59F}" sibTransId="{81BF7202-C2D5-4646-9276-4A97C5075279}"/>
    <dgm:cxn modelId="{FF812879-0517-40B5-B082-8AAE2386AD3C}" srcId="{053C17EB-26EA-4C8B-A0A8-56CB74CB17FC}" destId="{D801BBC3-1D11-4F7F-A29C-C63FA417C44B}" srcOrd="0" destOrd="0" parTransId="{2239C21B-07F0-4AE8-8047-F5F8FDB1F4DB}" sibTransId="{08586023-A9E8-4717-85A3-17C80CA768FD}"/>
    <dgm:cxn modelId="{8DC96E6A-71DC-423F-9C13-07D55955BC59}" type="presOf" srcId="{78FE8447-9C09-4C03-94B9-DE5042478543}" destId="{48CF71CA-5473-497A-910E-4AAFC7E3A2BD}" srcOrd="0" destOrd="0" presId="urn:microsoft.com/office/officeart/2005/8/layout/vList5"/>
    <dgm:cxn modelId="{149CD041-9F85-42A6-8359-4A86B796A25C}" srcId="{8B0FB8B5-67E7-4CF0-83E3-0801F5F304AD}" destId="{EF4D1A7E-F869-4FF3-9F00-2897C15F932E}" srcOrd="2" destOrd="0" parTransId="{3B583A45-1C3F-4632-AC80-EEFF529202E9}" sibTransId="{96235362-6FC5-4E6A-B9DE-07F07E9BBAD8}"/>
    <dgm:cxn modelId="{D16173AA-6123-4BCF-B6BD-74D7E1E0947C}" type="presOf" srcId="{053C17EB-26EA-4C8B-A0A8-56CB74CB17FC}" destId="{B5CA768E-B6B4-4F90-BD1A-21927ABB493F}" srcOrd="0" destOrd="0" presId="urn:microsoft.com/office/officeart/2005/8/layout/vList5"/>
    <dgm:cxn modelId="{28C1BE92-5DDD-4DF2-AD34-3C0E5B631514}" type="presOf" srcId="{8B0FB8B5-67E7-4CF0-83E3-0801F5F304AD}" destId="{364C24A4-AF02-4CDA-BFEF-9BB0817975D5}" srcOrd="0" destOrd="0" presId="urn:microsoft.com/office/officeart/2005/8/layout/vList5"/>
    <dgm:cxn modelId="{0F497B09-213B-4285-9DCE-5E39A1373032}" type="presOf" srcId="{7043F15A-747B-4B52-A195-2764DDEB6B0D}" destId="{6F3312A7-9273-45B6-93DB-43B0D1A2708A}" srcOrd="0" destOrd="0" presId="urn:microsoft.com/office/officeart/2005/8/layout/vList5"/>
    <dgm:cxn modelId="{66B5F572-1961-4126-931C-96CDBCF5B0D9}" srcId="{8B0FB8B5-67E7-4CF0-83E3-0801F5F304AD}" destId="{7043F15A-747B-4B52-A195-2764DDEB6B0D}" srcOrd="3" destOrd="0" parTransId="{D8DE53B7-72C5-448D-8431-4542F88E67F7}" sibTransId="{D819D488-7B62-46E1-9962-94727955ADDB}"/>
    <dgm:cxn modelId="{30951CA0-6631-4D49-983B-51B598A2541D}" type="presParOf" srcId="{364C24A4-AF02-4CDA-BFEF-9BB0817975D5}" destId="{A7812580-8CE0-4E19-88F0-E52E669129D0}" srcOrd="0" destOrd="0" presId="urn:microsoft.com/office/officeart/2005/8/layout/vList5"/>
    <dgm:cxn modelId="{1C165DD2-1428-42F1-BE74-08FF0631EC40}" type="presParOf" srcId="{A7812580-8CE0-4E19-88F0-E52E669129D0}" destId="{AE8CE782-0031-4994-B8A2-D4A320FBCA74}" srcOrd="0" destOrd="0" presId="urn:microsoft.com/office/officeart/2005/8/layout/vList5"/>
    <dgm:cxn modelId="{2DE33C53-E219-4D59-8C60-0CB9D641FFAC}" type="presParOf" srcId="{A7812580-8CE0-4E19-88F0-E52E669129D0}" destId="{0DAEE3CC-F171-4AD5-B274-949E03A5C4AE}" srcOrd="1" destOrd="0" presId="urn:microsoft.com/office/officeart/2005/8/layout/vList5"/>
    <dgm:cxn modelId="{20FDBC9C-343F-48E1-9032-763C5887C686}" type="presParOf" srcId="{364C24A4-AF02-4CDA-BFEF-9BB0817975D5}" destId="{B770088C-4DEF-4B93-88F6-5791A05E7BDC}" srcOrd="1" destOrd="0" presId="urn:microsoft.com/office/officeart/2005/8/layout/vList5"/>
    <dgm:cxn modelId="{6F977741-5744-4DE5-8011-DA4612B2BDB7}" type="presParOf" srcId="{364C24A4-AF02-4CDA-BFEF-9BB0817975D5}" destId="{B0316ED6-5C2D-4BF8-9D4D-F7DFBB1DC901}" srcOrd="2" destOrd="0" presId="urn:microsoft.com/office/officeart/2005/8/layout/vList5"/>
    <dgm:cxn modelId="{7D373128-5DDE-48D5-BF86-EC8B7B51D890}" type="presParOf" srcId="{B0316ED6-5C2D-4BF8-9D4D-F7DFBB1DC901}" destId="{B5CA768E-B6B4-4F90-BD1A-21927ABB493F}" srcOrd="0" destOrd="0" presId="urn:microsoft.com/office/officeart/2005/8/layout/vList5"/>
    <dgm:cxn modelId="{B4EBFD86-778E-4751-998E-73E9A18D66EA}" type="presParOf" srcId="{B0316ED6-5C2D-4BF8-9D4D-F7DFBB1DC901}" destId="{7FD24E53-C5E7-4C07-A6EF-C69EB1D66DD9}" srcOrd="1" destOrd="0" presId="urn:microsoft.com/office/officeart/2005/8/layout/vList5"/>
    <dgm:cxn modelId="{46460AC4-4CC2-42CA-BC52-7FDED2572A51}" type="presParOf" srcId="{364C24A4-AF02-4CDA-BFEF-9BB0817975D5}" destId="{54C31E97-8FE5-4C54-AB99-9C457231D607}" srcOrd="3" destOrd="0" presId="urn:microsoft.com/office/officeart/2005/8/layout/vList5"/>
    <dgm:cxn modelId="{26D10BF9-7895-4E40-8883-AAF6954AFCF4}" type="presParOf" srcId="{364C24A4-AF02-4CDA-BFEF-9BB0817975D5}" destId="{291E7C77-802D-4409-8AA1-BB9B20002ED2}" srcOrd="4" destOrd="0" presId="urn:microsoft.com/office/officeart/2005/8/layout/vList5"/>
    <dgm:cxn modelId="{DE05B5D2-06D2-4B52-A50F-7E907E0C7BA8}" type="presParOf" srcId="{291E7C77-802D-4409-8AA1-BB9B20002ED2}" destId="{4731E77B-7B43-429A-9F39-9627EB9C6C36}" srcOrd="0" destOrd="0" presId="urn:microsoft.com/office/officeart/2005/8/layout/vList5"/>
    <dgm:cxn modelId="{BE485654-94E3-42F0-8FE5-58C63A538547}" type="presParOf" srcId="{291E7C77-802D-4409-8AA1-BB9B20002ED2}" destId="{B54EBEDC-1A48-4392-B65F-537BE7B6A19E}" srcOrd="1" destOrd="0" presId="urn:microsoft.com/office/officeart/2005/8/layout/vList5"/>
    <dgm:cxn modelId="{3B23F889-C9FB-4EC8-8F56-2A8045D93CD1}" type="presParOf" srcId="{364C24A4-AF02-4CDA-BFEF-9BB0817975D5}" destId="{E644AE0C-D5A4-4921-B830-3F3BFA713F4C}" srcOrd="5" destOrd="0" presId="urn:microsoft.com/office/officeart/2005/8/layout/vList5"/>
    <dgm:cxn modelId="{B5C19029-2F74-4A3F-BB38-A3299279F96A}" type="presParOf" srcId="{364C24A4-AF02-4CDA-BFEF-9BB0817975D5}" destId="{5A7A7D7E-AB2B-4396-930F-EA4F6E23EF6B}" srcOrd="6" destOrd="0" presId="urn:microsoft.com/office/officeart/2005/8/layout/vList5"/>
    <dgm:cxn modelId="{778C5A8C-CFDC-4E3A-98F4-CE5B21DCA07C}" type="presParOf" srcId="{5A7A7D7E-AB2B-4396-930F-EA4F6E23EF6B}" destId="{6F3312A7-9273-45B6-93DB-43B0D1A2708A}" srcOrd="0" destOrd="0" presId="urn:microsoft.com/office/officeart/2005/8/layout/vList5"/>
    <dgm:cxn modelId="{60087461-6E73-4C2C-8F53-019772298A66}" type="presParOf" srcId="{5A7A7D7E-AB2B-4396-930F-EA4F6E23EF6B}" destId="{48CF71CA-5473-497A-910E-4AAFC7E3A2BD}" srcOrd="1" destOrd="0" presId="urn:microsoft.com/office/officeart/2005/8/layout/vList5"/>
    <dgm:cxn modelId="{C4562EFF-9F50-4A6A-B6C2-9E4741920A47}" type="presParOf" srcId="{364C24A4-AF02-4CDA-BFEF-9BB0817975D5}" destId="{83DF8902-3AE6-4513-ADD7-2986C5A3313B}" srcOrd="7" destOrd="0" presId="urn:microsoft.com/office/officeart/2005/8/layout/vList5"/>
    <dgm:cxn modelId="{276C995F-6F02-45B7-9B7D-49EBA80B5E46}" type="presParOf" srcId="{364C24A4-AF02-4CDA-BFEF-9BB0817975D5}" destId="{B4FC0BDC-17EF-4598-9ABF-C163E8321FBD}" srcOrd="8" destOrd="0" presId="urn:microsoft.com/office/officeart/2005/8/layout/vList5"/>
    <dgm:cxn modelId="{51FACD9A-D461-4050-9399-B2D291AE8B57}" type="presParOf" srcId="{B4FC0BDC-17EF-4598-9ABF-C163E8321FBD}" destId="{44B03942-FC1E-49E5-B3F3-7AAC8A4F4AEB}" srcOrd="0" destOrd="0" presId="urn:microsoft.com/office/officeart/2005/8/layout/vList5"/>
    <dgm:cxn modelId="{D75FE1E1-6A95-4F3C-9846-64BBB9F07879}" type="presParOf" srcId="{B4FC0BDC-17EF-4598-9ABF-C163E8321FBD}" destId="{292BDFE8-36B6-4A14-910B-C1A1B0B9ADF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AEE3CC-F171-4AD5-B274-949E03A5C4AE}">
      <dsp:nvSpPr>
        <dsp:cNvPr id="0" name=""/>
        <dsp:cNvSpPr/>
      </dsp:nvSpPr>
      <dsp:spPr>
        <a:xfrm rot="5400000">
          <a:off x="5110585" y="-2078011"/>
          <a:ext cx="832908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G+ </a:t>
          </a:r>
          <a:r>
            <a:rPr lang="zh-CN" altLang="en-US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主页</a:t>
          </a:r>
          <a:r>
            <a:rPr lang="en-US" altLang="en-US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: GDG </a:t>
          </a:r>
          <a:r>
            <a:rPr lang="en-US" altLang="en-US" sz="1900" b="1" kern="1200" dirty="0" err="1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ZhuHai</a:t>
          </a:r>
          <a:endParaRPr lang="zh-CN" altLang="en-US" sz="19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G+ </a:t>
          </a:r>
          <a:r>
            <a:rPr lang="zh-CN" altLang="en-US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社群</a:t>
          </a:r>
          <a:r>
            <a:rPr lang="en-US" altLang="en-US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: ZhuHai GDG</a:t>
          </a:r>
          <a:endParaRPr lang="zh-CN" altLang="en-US" sz="19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sp:txBody>
      <dsp:txXfrm rot="-5400000">
        <a:off x="2926080" y="147153"/>
        <a:ext cx="5161261" cy="751590"/>
      </dsp:txXfrm>
    </dsp:sp>
    <dsp:sp modelId="{AE8CE782-0031-4994-B8A2-D4A320FBCA74}">
      <dsp:nvSpPr>
        <dsp:cNvPr id="0" name=""/>
        <dsp:cNvSpPr/>
      </dsp:nvSpPr>
      <dsp:spPr>
        <a:xfrm>
          <a:off x="0" y="2381"/>
          <a:ext cx="2926080" cy="1041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45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G+</a:t>
          </a:r>
          <a:endParaRPr lang="zh-CN" altLang="en-US" sz="45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sp:txBody>
      <dsp:txXfrm>
        <a:off x="50824" y="53205"/>
        <a:ext cx="2824432" cy="939487"/>
      </dsp:txXfrm>
    </dsp:sp>
    <dsp:sp modelId="{7FD24E53-C5E7-4C07-A6EF-C69EB1D66DD9}">
      <dsp:nvSpPr>
        <dsp:cNvPr id="0" name=""/>
        <dsp:cNvSpPr/>
      </dsp:nvSpPr>
      <dsp:spPr>
        <a:xfrm rot="5400000">
          <a:off x="5110585" y="-984818"/>
          <a:ext cx="832908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http://www.chinagdg.com/</a:t>
          </a:r>
          <a:endParaRPr lang="zh-CN" altLang="en-US" sz="19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sp:txBody>
      <dsp:txXfrm rot="-5400000">
        <a:off x="2926080" y="1240346"/>
        <a:ext cx="5161261" cy="751590"/>
      </dsp:txXfrm>
    </dsp:sp>
    <dsp:sp modelId="{B5CA768E-B6B4-4F90-BD1A-21927ABB493F}">
      <dsp:nvSpPr>
        <dsp:cNvPr id="0" name=""/>
        <dsp:cNvSpPr/>
      </dsp:nvSpPr>
      <dsp:spPr>
        <a:xfrm>
          <a:off x="0" y="1095573"/>
          <a:ext cx="2926080" cy="1041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5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论坛</a:t>
          </a:r>
          <a:endParaRPr lang="zh-CN" altLang="en-US" sz="45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sp:txBody>
      <dsp:txXfrm>
        <a:off x="50824" y="1146397"/>
        <a:ext cx="2824432" cy="939487"/>
      </dsp:txXfrm>
    </dsp:sp>
    <dsp:sp modelId="{B54EBEDC-1A48-4392-B65F-537BE7B6A19E}">
      <dsp:nvSpPr>
        <dsp:cNvPr id="0" name=""/>
        <dsp:cNvSpPr/>
      </dsp:nvSpPr>
      <dsp:spPr>
        <a:xfrm rot="5400000">
          <a:off x="5110585" y="108373"/>
          <a:ext cx="832908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GDG</a:t>
          </a:r>
          <a:r>
            <a:rPr lang="zh-CN" altLang="en-US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珠海</a:t>
          </a:r>
          <a:endParaRPr lang="zh-CN" altLang="en-US" sz="19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sp:txBody>
      <dsp:txXfrm rot="-5400000">
        <a:off x="2926080" y="2333538"/>
        <a:ext cx="5161261" cy="751590"/>
      </dsp:txXfrm>
    </dsp:sp>
    <dsp:sp modelId="{4731E77B-7B43-429A-9F39-9627EB9C6C36}">
      <dsp:nvSpPr>
        <dsp:cNvPr id="0" name=""/>
        <dsp:cNvSpPr/>
      </dsp:nvSpPr>
      <dsp:spPr>
        <a:xfrm>
          <a:off x="0" y="2188765"/>
          <a:ext cx="2926080" cy="1041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5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微信</a:t>
          </a:r>
          <a:endParaRPr lang="zh-CN" altLang="en-US" sz="45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sp:txBody>
      <dsp:txXfrm>
        <a:off x="50824" y="2239589"/>
        <a:ext cx="2824432" cy="939487"/>
      </dsp:txXfrm>
    </dsp:sp>
    <dsp:sp modelId="{48CF71CA-5473-497A-910E-4AAFC7E3A2BD}">
      <dsp:nvSpPr>
        <dsp:cNvPr id="0" name=""/>
        <dsp:cNvSpPr/>
      </dsp:nvSpPr>
      <dsp:spPr>
        <a:xfrm rot="5400000">
          <a:off x="5110585" y="1201565"/>
          <a:ext cx="832908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@GDG</a:t>
          </a:r>
          <a:r>
            <a:rPr lang="zh-CN" altLang="en-US" sz="19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珠海</a:t>
          </a:r>
          <a:endParaRPr lang="zh-CN" altLang="en-US" sz="19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sp:txBody>
      <dsp:txXfrm rot="-5400000">
        <a:off x="2926080" y="3426730"/>
        <a:ext cx="5161261" cy="751590"/>
      </dsp:txXfrm>
    </dsp:sp>
    <dsp:sp modelId="{6F3312A7-9273-45B6-93DB-43B0D1A2708A}">
      <dsp:nvSpPr>
        <dsp:cNvPr id="0" name=""/>
        <dsp:cNvSpPr/>
      </dsp:nvSpPr>
      <dsp:spPr>
        <a:xfrm>
          <a:off x="0" y="3281958"/>
          <a:ext cx="2926080" cy="1041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5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微博</a:t>
          </a:r>
          <a:endParaRPr lang="zh-CN" altLang="en-US" sz="45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sp:txBody>
      <dsp:txXfrm>
        <a:off x="50824" y="3332782"/>
        <a:ext cx="2824432" cy="939487"/>
      </dsp:txXfrm>
    </dsp:sp>
    <dsp:sp modelId="{292BDFE8-36B6-4A14-910B-C1A1B0B9ADFE}">
      <dsp:nvSpPr>
        <dsp:cNvPr id="0" name=""/>
        <dsp:cNvSpPr/>
      </dsp:nvSpPr>
      <dsp:spPr>
        <a:xfrm rot="5400000">
          <a:off x="5110585" y="2294758"/>
          <a:ext cx="832908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900" b="1" kern="120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http://chinagdg.org/</a:t>
          </a:r>
          <a:endParaRPr lang="zh-CN" altLang="en-US" sz="19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sp:txBody>
      <dsp:txXfrm rot="-5400000">
        <a:off x="2926080" y="4519923"/>
        <a:ext cx="5161261" cy="751590"/>
      </dsp:txXfrm>
    </dsp:sp>
    <dsp:sp modelId="{44B03942-FC1E-49E5-B3F3-7AAC8A4F4AEB}">
      <dsp:nvSpPr>
        <dsp:cNvPr id="0" name=""/>
        <dsp:cNvSpPr/>
      </dsp:nvSpPr>
      <dsp:spPr>
        <a:xfrm>
          <a:off x="0" y="4375150"/>
          <a:ext cx="2926080" cy="1041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500" b="1" kern="12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rPr>
            <a:t>官网</a:t>
          </a:r>
          <a:endParaRPr lang="zh-CN" altLang="en-US" sz="4500" b="1" kern="1200" dirty="0">
            <a:latin typeface="方正兰亭超细黑简体" panose="02000000000000000000" pitchFamily="2" charset="-122"/>
            <a:ea typeface="方正兰亭超细黑简体" panose="02000000000000000000" pitchFamily="2" charset="-122"/>
          </a:endParaRPr>
        </a:p>
      </dsp:txBody>
      <dsp:txXfrm>
        <a:off x="50824" y="4425974"/>
        <a:ext cx="2824432" cy="9394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505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8733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81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943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624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961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991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091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6636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385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07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D1BBD-6D05-4B2F-9747-61E27F369D86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A7B3B-5E5E-4745-B54F-3792D038F5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788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830" y="587975"/>
            <a:ext cx="10058400" cy="55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13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062681" y="2281881"/>
            <a:ext cx="101280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女性 </a:t>
            </a:r>
            <a:r>
              <a:rPr lang="en-US" altLang="zh-CN" sz="88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+ </a:t>
            </a:r>
            <a:r>
              <a:rPr lang="zh-CN" altLang="en-US" sz="88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科技 → 世界</a:t>
            </a:r>
            <a:endParaRPr lang="zh-CN" altLang="en-US" sz="8800" b="1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218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571500"/>
            <a:ext cx="10058400" cy="55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07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chinagdg.com/data/attachment/forum/201704/04/085137asizcxxkkyx080k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31" y="291030"/>
            <a:ext cx="4788942" cy="3194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8657">
            <a:off x="6409038" y="506302"/>
            <a:ext cx="4810896" cy="320726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863" y="3485214"/>
            <a:ext cx="5981246" cy="3113294"/>
          </a:xfrm>
          <a:prstGeom prst="rect">
            <a:avLst/>
          </a:prstGeom>
        </p:spPr>
      </p:pic>
      <p:pic>
        <p:nvPicPr>
          <p:cNvPr id="2054" name="Picture 6" descr="1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22391">
            <a:off x="509146" y="3448142"/>
            <a:ext cx="5085568" cy="303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34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oogleDevelopers-1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887" y="652082"/>
            <a:ext cx="9302234" cy="207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7468" y="3722673"/>
            <a:ext cx="5371072" cy="1884006"/>
          </a:xfrm>
          <a:prstGeom prst="rect">
            <a:avLst/>
          </a:prstGeom>
        </p:spPr>
      </p:pic>
      <p:sp>
        <p:nvSpPr>
          <p:cNvPr id="5" name="下箭头 4"/>
          <p:cNvSpPr/>
          <p:nvPr/>
        </p:nvSpPr>
        <p:spPr>
          <a:xfrm>
            <a:off x="5717058" y="2725706"/>
            <a:ext cx="411892" cy="6837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31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示 5"/>
          <p:cNvGraphicFramePr/>
          <p:nvPr>
            <p:extLst>
              <p:ext uri="{D42A27DB-BD31-4B8C-83A1-F6EECF244321}">
                <p14:modId xmlns:p14="http://schemas.microsoft.com/office/powerpoint/2010/main" val="1528363328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224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41191" y="1733182"/>
            <a:ext cx="86437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订阅 </a:t>
            </a:r>
            <a:r>
              <a:rPr lang="zh-CN" altLang="en-US" sz="4000" b="1" dirty="0" smtClean="0">
                <a:solidFill>
                  <a:srgbClr val="00B0F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珠海</a:t>
            </a:r>
            <a:r>
              <a:rPr lang="en-US" altLang="zh-CN" sz="4000" b="1" dirty="0" smtClean="0">
                <a:solidFill>
                  <a:srgbClr val="00B0F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GDG </a:t>
            </a:r>
            <a:r>
              <a:rPr lang="zh-CN" altLang="en-US" sz="40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的邮件列表 即可加入</a:t>
            </a:r>
            <a:endParaRPr lang="zh-CN" altLang="en-US" sz="4000" b="1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4202" y="2504473"/>
            <a:ext cx="1155768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直接发空白邮件到</a:t>
            </a:r>
            <a:endParaRPr lang="en-US" altLang="zh-CN" sz="4000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40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</a:t>
            </a:r>
            <a:endParaRPr lang="en-US" altLang="zh-CN" sz="4000" b="1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en-US" altLang="zh-CN" sz="4000" b="1" dirty="0" smtClean="0">
                <a:solidFill>
                  <a:srgbClr val="00B0F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gdg-zhuhai+subscribe@googlegroups.com</a:t>
            </a:r>
            <a:endParaRPr lang="zh-CN" altLang="en-US" sz="4000" b="1" dirty="0">
              <a:solidFill>
                <a:srgbClr val="00B0F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142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806498" y="225864"/>
            <a:ext cx="1260388" cy="6277541"/>
            <a:chOff x="2037157" y="398858"/>
            <a:chExt cx="1260388" cy="627754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649" y="398858"/>
              <a:ext cx="1169770" cy="1169770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3059" y="1980519"/>
              <a:ext cx="1194486" cy="1194486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649" y="3697060"/>
              <a:ext cx="1196896" cy="1196896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7157" y="5416011"/>
              <a:ext cx="1260388" cy="1260388"/>
            </a:xfrm>
            <a:prstGeom prst="rect">
              <a:avLst/>
            </a:prstGeom>
          </p:spPr>
        </p:pic>
      </p:grpSp>
      <p:sp>
        <p:nvSpPr>
          <p:cNvPr id="9" name="文本框 8"/>
          <p:cNvSpPr txBox="1"/>
          <p:nvPr/>
        </p:nvSpPr>
        <p:spPr>
          <a:xfrm>
            <a:off x="3797643" y="518361"/>
            <a:ext cx="51283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女性程序员的职业规划分享</a:t>
            </a:r>
            <a:endParaRPr lang="zh-CN" altLang="en-US" sz="3200" b="1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97642" y="2112380"/>
            <a:ext cx="59522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恋上反病毒，解析安全运营之法</a:t>
            </a:r>
            <a:endParaRPr lang="zh-CN" altLang="en-US" sz="3200" b="1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797643" y="3830126"/>
            <a:ext cx="30684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机器人设计之美</a:t>
            </a:r>
            <a:endParaRPr lang="zh-CN" altLang="en-US" sz="3200" b="1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97643" y="5580823"/>
            <a:ext cx="6336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中国与海外</a:t>
            </a:r>
            <a:r>
              <a:rPr lang="en-US" altLang="zh-CN" sz="32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IT</a:t>
            </a:r>
            <a:r>
              <a:rPr lang="zh-CN" altLang="en-US" sz="3200" b="1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公司差异化经验分享</a:t>
            </a:r>
            <a:endParaRPr lang="zh-CN" altLang="en-US" sz="3200" b="1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538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84</Words>
  <Application>Microsoft Office PowerPoint</Application>
  <PresentationFormat>宽屏</PresentationFormat>
  <Paragraphs>20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4" baseType="lpstr">
      <vt:lpstr>方正兰亭超细黑简体</vt:lpstr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9</cp:revision>
  <dcterms:created xsi:type="dcterms:W3CDTF">2017-04-13T13:42:33Z</dcterms:created>
  <dcterms:modified xsi:type="dcterms:W3CDTF">2017-04-13T15:05:49Z</dcterms:modified>
</cp:coreProperties>
</file>